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F1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user\Downloads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080119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«Русская каша – пища наша»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518" y="4721661"/>
            <a:ext cx="3384376" cy="17526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Чубаева  Наталья Николаевна, учитель начальных классов, воспитатель ГПД, МОУ С(К)ОШИ №4, города Магнитогорска, 2015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5" name="Picture 2" descr="C:\Users\user\Downloads\7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465729"/>
            <a:ext cx="5544616" cy="318740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775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50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картинок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u="sng" dirty="0" smtClean="0">
              <a:hlinkClick r:id="rId3"/>
            </a:endParaRPr>
          </a:p>
          <a:p>
            <a:r>
              <a:rPr lang="ru-RU" u="sng" dirty="0" smtClean="0">
                <a:hlinkClick r:id="rId3"/>
              </a:rPr>
              <a:t>https</a:t>
            </a:r>
            <a:r>
              <a:rPr lang="ru-RU" u="sng" dirty="0">
                <a:hlinkClick r:id="rId3"/>
              </a:rPr>
              <a:t>://yandex.ru/images/search?img_url=htt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1898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32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«Русская каша – пища наша»</vt:lpstr>
      <vt:lpstr>Презентация PowerPoint</vt:lpstr>
      <vt:lpstr>Источники картинок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2015-07-10T23:53:49Z</dcterms:created>
  <dcterms:modified xsi:type="dcterms:W3CDTF">2015-07-11T22:52:53Z</dcterms:modified>
</cp:coreProperties>
</file>