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brush.ru/uploads/posts/2010-11/1290319025_denroz_ezik.jpg" TargetMode="External"/><Relationship Id="rId2" Type="http://schemas.openxmlformats.org/officeDocument/2006/relationships/hyperlink" Target="http://www.tvoyrebenok.ru/images/presentation/nice/m/01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16.radikal.ru/i190/1211/8f/eb57d36e5307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6768752" cy="1470025"/>
          </a:xfrm>
        </p:spPr>
        <p:txBody>
          <a:bodyPr>
            <a:normAutofit/>
          </a:bodyPr>
          <a:lstStyle/>
          <a:p>
            <a:pPr latinLnBrk="1">
              <a:spcAft>
                <a:spcPts val="0"/>
              </a:spcAft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для презентации 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6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Днем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Рождения»!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30"/>
              </a:spcBef>
            </a:pPr>
            <a:r>
              <a:rPr lang="ru-RU" b="1" dirty="0" err="1">
                <a:solidFill>
                  <a:srgbClr val="7030A0"/>
                </a:solidFill>
                <a:ea typeface="Times New Roman"/>
                <a:cs typeface="Arial"/>
              </a:rPr>
              <a:t>Даниловская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Ольга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Николаевна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,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Bef>
                <a:spcPts val="530"/>
              </a:spcBef>
            </a:pP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учитель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математики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endParaRPr lang="ru-RU" b="1" dirty="0" smtClean="0">
              <a:solidFill>
                <a:srgbClr val="7030A0"/>
              </a:solidFill>
              <a:latin typeface="Cambria"/>
              <a:ea typeface="Times New Roman"/>
              <a:cs typeface="Arial"/>
            </a:endParaRPr>
          </a:p>
          <a:p>
            <a:pPr>
              <a:spcBef>
                <a:spcPts val="530"/>
              </a:spcBef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Arial"/>
              </a:rPr>
              <a:t>МОУ</a:t>
            </a:r>
            <a:r>
              <a:rPr lang="ru-RU" b="1" dirty="0" smtClean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«С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(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К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)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ОШИ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№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4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»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Bef>
                <a:spcPts val="530"/>
              </a:spcBef>
            </a:pP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г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.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Магнитогорск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,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Челябинская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7030A0"/>
                </a:solidFill>
                <a:ea typeface="Times New Roman"/>
                <a:cs typeface="Arial"/>
              </a:rPr>
              <a:t>область</a:t>
            </a: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, 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Bef>
                <a:spcPts val="530"/>
              </a:spcBef>
            </a:pPr>
            <a:r>
              <a:rPr lang="ru-RU" b="1" dirty="0">
                <a:solidFill>
                  <a:srgbClr val="7030A0"/>
                </a:solidFill>
                <a:latin typeface="Cambria"/>
                <a:ea typeface="Times New Roman"/>
                <a:cs typeface="Arial"/>
              </a:rPr>
              <a:t>2015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4000"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936" y="249289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www.tvoyrebenok.ru/images/presentation/nice/m/010.jpg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pixelbrush.ru/uploads/posts/2010-11/1290319025_denroz_ezik.jpg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s16.radikal.ru/i190/1211/8f/eb57d36e5307t.jpg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Источники: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22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 «С Днем Рождения»!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 привет</dc:creator>
  <cp:lastModifiedBy>hp 1</cp:lastModifiedBy>
  <cp:revision>4</cp:revision>
  <dcterms:created xsi:type="dcterms:W3CDTF">2015-07-10T03:58:11Z</dcterms:created>
  <dcterms:modified xsi:type="dcterms:W3CDTF">2015-07-10T08:40:35Z</dcterms:modified>
</cp:coreProperties>
</file>