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datai/matematika/Matematicheskie-nauki/0002-006-Interesnye-fakty-o-matematike.png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pfdigkubgtu.ru/moodle/pluginfile.php/59/course/summary/1349523761_matematika-rynka.jpg" TargetMode="External"/><Relationship Id="rId4" Type="http://schemas.openxmlformats.org/officeDocument/2006/relationships/hyperlink" Target="http://khbs1.ru/2014_15/novosti/matematika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1403648" y="1052736"/>
            <a:ext cx="6984776" cy="5184576"/>
          </a:xfrm>
          <a:prstGeom prst="snip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530"/>
              </a:spcBef>
              <a:spcAft>
                <a:spcPts val="0"/>
              </a:spcAft>
            </a:pPr>
            <a:endParaRPr lang="ru-RU" sz="2400" b="1" dirty="0" smtClean="0">
              <a:solidFill>
                <a:srgbClr val="003399"/>
              </a:solidFill>
              <a:latin typeface="Monotype Corsiva" panose="03010101010201010101" pitchFamily="66" charset="0"/>
            </a:endParaRPr>
          </a:p>
          <a:p>
            <a:pPr algn="ctr">
              <a:spcBef>
                <a:spcPts val="530"/>
              </a:spcBef>
              <a:spcAft>
                <a:spcPts val="0"/>
              </a:spcAft>
            </a:pPr>
            <a:endParaRPr lang="ru-RU" sz="2400" b="1" dirty="0">
              <a:solidFill>
                <a:srgbClr val="003399"/>
              </a:solidFill>
              <a:latin typeface="Monotype Corsiva" panose="03010101010201010101" pitchFamily="66" charset="0"/>
            </a:endParaRPr>
          </a:p>
          <a:p>
            <a:pPr algn="ctr">
              <a:spcBef>
                <a:spcPts val="530"/>
              </a:spcBef>
              <a:spcAft>
                <a:spcPts val="0"/>
              </a:spcAft>
            </a:pP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>Даниловская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>Ольга Николаевна,</a:t>
            </a:r>
          </a:p>
          <a:p>
            <a:pPr algn="ctr">
              <a:spcBef>
                <a:spcPts val="53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>учитель математики МОУ «С(К)ОШИ № 4»</a:t>
            </a:r>
          </a:p>
          <a:p>
            <a:pPr algn="ctr">
              <a:spcBef>
                <a:spcPts val="53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>г. Магнитогорск, Челябинская область, </a:t>
            </a:r>
          </a:p>
          <a:p>
            <a:pPr algn="ctr">
              <a:spcBef>
                <a:spcPts val="53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>2015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1484784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3399"/>
                </a:solidFill>
                <a:latin typeface="Monotype Corsiva" panose="03010101010201010101" pitchFamily="66" charset="0"/>
              </a:rPr>
              <a:t>Математика для всех!</a:t>
            </a:r>
            <a:endParaRPr lang="ru-RU" sz="4400" b="1" dirty="0">
              <a:solidFill>
                <a:srgbClr val="003399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91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1645" y="0"/>
            <a:ext cx="9687184" cy="6858000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80277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2745"/>
            <a:ext cx="9144000" cy="706074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</p:pic>
    </p:spTree>
    <p:extLst>
      <p:ext uri="{BB962C8B-B14F-4D97-AF65-F5344CB8AC3E}">
        <p14:creationId xmlns:p14="http://schemas.microsoft.com/office/powerpoint/2010/main" val="252214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4000" contrast="6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/>
            <a:bevelB/>
          </a:sp3d>
        </p:spPr>
      </p:pic>
    </p:spTree>
    <p:extLst>
      <p:ext uri="{BB962C8B-B14F-4D97-AF65-F5344CB8AC3E}">
        <p14:creationId xmlns:p14="http://schemas.microsoft.com/office/powerpoint/2010/main" val="387700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628800"/>
            <a:ext cx="70567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hlinkClick r:id="rId3"/>
            </a:endParaRPr>
          </a:p>
          <a:p>
            <a:endParaRPr lang="ru-RU" dirty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900igr.net/datai/matematika/Matematicheskie-nauki/0002-006-Interesnye-fakty-o-matematike.png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khbs1.ru/2014_15/novosti/matematika.gif</a:t>
            </a:r>
            <a:endParaRPr lang="ru-RU" dirty="0" smtClean="0"/>
          </a:p>
          <a:p>
            <a:endParaRPr lang="ru-RU" dirty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pfdigkubgtu.ru/moodle/pluginfile.php/59/course/summary/1349523761_matematika-rynka.jpg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39752" y="980728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Источники иллюстраций</a:t>
            </a:r>
            <a:endParaRPr lang="ru-RU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06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35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Оленька привет</dc:creator>
  <cp:lastModifiedBy>hp 1</cp:lastModifiedBy>
  <cp:revision>5</cp:revision>
  <dcterms:created xsi:type="dcterms:W3CDTF">2015-07-10T10:17:04Z</dcterms:created>
  <dcterms:modified xsi:type="dcterms:W3CDTF">2015-07-10T10:58:46Z</dcterms:modified>
</cp:coreProperties>
</file>