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ED60E-622A-4F13-BDF9-3A8251FE51A8}" type="datetimeFigureOut">
              <a:rPr lang="ru-RU"/>
              <a:pPr>
                <a:defRPr/>
              </a:pPr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8909F-0658-4A63-AAD5-69F11ED07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49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13D27-AC4D-4AF7-8D50-B3EA4A028703}" type="datetimeFigureOut">
              <a:rPr lang="ru-RU"/>
              <a:pPr>
                <a:defRPr/>
              </a:pPr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9070F-1261-439E-A78D-60263951E6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73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DFB59-FFB8-426D-8799-25B55D142EB5}" type="datetimeFigureOut">
              <a:rPr lang="ru-RU"/>
              <a:pPr>
                <a:defRPr/>
              </a:pPr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7B1EE-535F-4F9A-BFF8-55ADBA68E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09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B163D-689D-4BBA-A710-F5D2AE943A18}" type="datetimeFigureOut">
              <a:rPr lang="ru-RU"/>
              <a:pPr>
                <a:defRPr/>
              </a:pPr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10163-154E-46C9-B918-0E983E6DE2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78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1DBFA-29AB-4579-A28F-C5170834C7FF}" type="datetimeFigureOut">
              <a:rPr lang="ru-RU"/>
              <a:pPr>
                <a:defRPr/>
              </a:pPr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B859D-E50A-4A0D-AD17-00D71F494F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882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7314C-859E-421E-AB6A-21A27576C3D1}" type="datetimeFigureOut">
              <a:rPr lang="ru-RU"/>
              <a:pPr>
                <a:defRPr/>
              </a:pPr>
              <a:t>10.07.2015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EF130-68D4-4C4B-BEE3-D190B1B513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36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2A921-571B-454C-B04F-F9EBDFC365EC}" type="datetimeFigureOut">
              <a:rPr lang="ru-RU"/>
              <a:pPr>
                <a:defRPr/>
              </a:pPr>
              <a:t>10.07.2015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7BB2B-366F-4943-87AD-90BE251C0F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50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D1DF1-00B9-4C80-B9CB-CBEBBED03603}" type="datetimeFigureOut">
              <a:rPr lang="ru-RU"/>
              <a:pPr>
                <a:defRPr/>
              </a:pPr>
              <a:t>10.07.2015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92978-1D39-462D-A609-8AA78384C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84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88F2-106F-43CC-96E2-FF75BC630663}" type="datetimeFigureOut">
              <a:rPr lang="ru-RU"/>
              <a:pPr>
                <a:defRPr/>
              </a:pPr>
              <a:t>10.07.2015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D0FCB-AE21-46E0-9B8C-E0222102BD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84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9C33F-3F25-40D2-BF38-B9203453EBC8}" type="datetimeFigureOut">
              <a:rPr lang="ru-RU"/>
              <a:pPr>
                <a:defRPr/>
              </a:pPr>
              <a:t>10.07.2015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5BCA4-C278-4952-8D3C-314CD838F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24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62D7-AF46-49F7-AC1E-484E47CAABC0}" type="datetimeFigureOut">
              <a:rPr lang="ru-RU"/>
              <a:pPr>
                <a:defRPr/>
              </a:pPr>
              <a:t>10.07.2015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10C11-36AC-4B58-9FA0-DA1FA0F54B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63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3BC67F-4C9F-4385-A2E8-502CE88A8EE5}" type="datetimeFigureOut">
              <a:rPr lang="ru-RU"/>
              <a:pPr>
                <a:defRPr/>
              </a:pPr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CC05C0-412E-4525-B48F-8A68B47A3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artiny.ucoz.ru/photo/animacii/pro_shkolu/animashki_animacionnye_kartinki_skachat/651-0-31425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3672408"/>
          </a:xfrm>
        </p:spPr>
        <p:txBody>
          <a:bodyPr rtlCol="0">
            <a:prstTxWarp prst="textCurveDown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Код в информатике</a:t>
            </a:r>
            <a:b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ru-RU" sz="6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6375" y="4581525"/>
            <a:ext cx="6400800" cy="17526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Образцова Татьяна Ивановна,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преподаватель информатики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ГАПОУ МО ЕПЕЭТ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г. Егорьевск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0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750" y="285273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Источник иллюстраций:</a:t>
            </a:r>
            <a:br>
              <a:rPr lang="ru-RU" b="1" dirty="0" smtClean="0"/>
            </a:br>
            <a:r>
              <a:rPr lang="ru-RU" sz="3100" u="sng" dirty="0" smtClean="0">
                <a:hlinkClick r:id="rId3"/>
              </a:rPr>
              <a:t>http://kartiny.ucoz.ru/photo/animacii/pro_shkolu/</a:t>
            </a:r>
            <a:endParaRPr lang="ru-RU" sz="3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Calibri</vt:lpstr>
      <vt:lpstr>Arial</vt:lpstr>
      <vt:lpstr>Тема Office</vt:lpstr>
      <vt:lpstr>Код в информатике </vt:lpstr>
      <vt:lpstr>Презентация PowerPoint</vt:lpstr>
      <vt:lpstr>Источник иллюстраций: http://kartiny.ucoz.ru/photo/animacii/pro_shkolu/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Код в информатике</dc:title>
  <dc:creator>user</dc:creator>
  <cp:lastModifiedBy>user</cp:lastModifiedBy>
  <cp:revision>2</cp:revision>
  <dcterms:created xsi:type="dcterms:W3CDTF">2015-07-10T07:47:41Z</dcterms:created>
  <dcterms:modified xsi:type="dcterms:W3CDTF">2015-07-10T14:19:24Z</dcterms:modified>
</cp:coreProperties>
</file>