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822635_95ef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548680"/>
            <a:ext cx="6408712" cy="1224136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C00000"/>
                </a:solidFill>
              </a:rPr>
              <a:t>«РУССКИЕ ПОСИДЕЛКИ»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725144"/>
            <a:ext cx="4248472" cy="1944216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Чубаева  Наталья Николаевна, учитель начальных классов, воспитатель ГПД, МОУ С(К)ОШИ №4, города Магнитогорска, 2015</a:t>
            </a:r>
            <a:endParaRPr lang="ru-RU" dirty="0">
              <a:solidFill>
                <a:srgbClr val="C00000"/>
              </a:solidFill>
            </a:endParaRPr>
          </a:p>
          <a:p>
            <a:endParaRPr lang="ru-RU" dirty="0"/>
          </a:p>
        </p:txBody>
      </p:sp>
      <p:pic>
        <p:nvPicPr>
          <p:cNvPr id="1027" name="Picture 3" descr="C:\Users\user\Downloads\IaO0tVmrkE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484784"/>
            <a:ext cx="4242817" cy="518457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Downloads\294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67094"/>
            <a:ext cx="2747895" cy="309634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59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822635_95ef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02624" cy="194421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581128"/>
            <a:ext cx="4248472" cy="18002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8126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822635_95ef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02624" cy="1944215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Источник картинок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564904"/>
            <a:ext cx="7992888" cy="216024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ru-RU" sz="4400" dirty="0">
                <a:solidFill>
                  <a:srgbClr val="C00000"/>
                </a:solidFill>
              </a:rPr>
              <a:t>https://yandex.ru/images/search?img_url=http%3A%2F%2Fwww.featurepics.com%2FFI%2FThumb%2F20110427%2FMusic-Notes-1860038.jpg&amp;_=1436667963610&amp;p=5&amp;text=картинки%20фоны%20%20для%20презентаций%20для%20русских%20народных%20%20праздников&amp;pos=170&amp;rpt=simage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771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31</Words>
  <Application>Microsoft Office PowerPoint</Application>
  <PresentationFormat>Экран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«РУССКИЕ ПОСИДЕЛКИ»</vt:lpstr>
      <vt:lpstr>Презентация PowerPoint</vt:lpstr>
      <vt:lpstr>Источник картинок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</cp:revision>
  <dcterms:created xsi:type="dcterms:W3CDTF">2015-07-12T02:18:37Z</dcterms:created>
  <dcterms:modified xsi:type="dcterms:W3CDTF">2015-07-12T02:46:24Z</dcterms:modified>
</cp:coreProperties>
</file>