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B56B-E160-4E8E-B2FC-5AF651E6122A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5EE9-73AF-485D-B214-B4501185B4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B56B-E160-4E8E-B2FC-5AF651E6122A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5EE9-73AF-485D-B214-B4501185B4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B56B-E160-4E8E-B2FC-5AF651E6122A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5EE9-73AF-485D-B214-B4501185B4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B56B-E160-4E8E-B2FC-5AF651E6122A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5EE9-73AF-485D-B214-B4501185B4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B56B-E160-4E8E-B2FC-5AF651E6122A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5EE9-73AF-485D-B214-B4501185B4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B56B-E160-4E8E-B2FC-5AF651E6122A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5EE9-73AF-485D-B214-B4501185B4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B56B-E160-4E8E-B2FC-5AF651E6122A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5EE9-73AF-485D-B214-B4501185B4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B56B-E160-4E8E-B2FC-5AF651E6122A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5EE9-73AF-485D-B214-B4501185B4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B56B-E160-4E8E-B2FC-5AF651E6122A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5EE9-73AF-485D-B214-B4501185B4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B56B-E160-4E8E-B2FC-5AF651E6122A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5EE9-73AF-485D-B214-B4501185B4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B56B-E160-4E8E-B2FC-5AF651E6122A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5EE9-73AF-485D-B214-B4501185B4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9B56B-E160-4E8E-B2FC-5AF651E6122A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35EE9-73AF-485D-B214-B4501185B4C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text=%D0%BA%D0%B0%D1%80%D1%82%D0%B0%20%D1%81%D1%88%D0%B0&amp;img_url=http%3A%2F%2Fmaptoolbox.com%2Fimages%2FUS_mapgeographic.png&amp;pos=12&amp;rpt=simage&amp;_=143655998739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medschoolinsight.com/wp-content/uploads/2014/01/512px-Map-USA-Regions02.pn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70576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75" y="476672"/>
            <a:ext cx="15716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3568" y="1484784"/>
            <a:ext cx="6831678" cy="32316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13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USA.</a:t>
            </a:r>
          </a:p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Шаблон</a:t>
            </a:r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</a:t>
            </a:r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537321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ru-RU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medschoolinsight.com/wp-content/uploads/2014/01/512px-Map-USA-Regions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0576"/>
          </a:xfrm>
          <a:prstGeom prst="rect">
            <a:avLst/>
          </a:prstGeom>
          <a:noFill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75" y="548680"/>
            <a:ext cx="15716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medschoolinsight.com/wp-content/uploads/2014/01/512px-Map-USA-Regions02.pn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70576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75" y="548680"/>
            <a:ext cx="15716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medschoolinsight.com/wp-content/uploads/2014/01/512px-Map-USA-Regions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0576"/>
          </a:xfrm>
          <a:prstGeom prst="rect">
            <a:avLst/>
          </a:prstGeom>
          <a:noFill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75" y="548680"/>
            <a:ext cx="15716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nip Diagonal Corner Rectangle 4"/>
          <p:cNvSpPr/>
          <p:nvPr/>
        </p:nvSpPr>
        <p:spPr>
          <a:xfrm>
            <a:off x="899592" y="1412776"/>
            <a:ext cx="7416824" cy="4608512"/>
          </a:xfrm>
          <a:prstGeom prst="snip2DiagRect">
            <a:avLst/>
          </a:prstGeom>
          <a:ln>
            <a:prstDash val="lgDashDot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medschoolinsight.com/wp-content/uploads/2014/01/512px-Map-USA-Regions02.pn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70576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83568" y="2551837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hlinkClick r:id="rId3"/>
              </a:rPr>
              <a:t>https://yandex.ru/images/search?text=%D0%BA%D0%B0%D1%80%D1%82%D0%B0%20%D1%81%D1%88%D0%B0&amp;img_url=http%3A%2F%2Fmaptoolbox.com%2Fimages%2FUS_mapgeographic.png&amp;pos=12&amp;rpt=simage&amp;_=1436559987398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1772816"/>
            <a:ext cx="1251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Источники</a:t>
            </a:r>
            <a:endParaRPr lang="ru-RU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75" y="548680"/>
            <a:ext cx="15716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27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5</cp:revision>
  <dcterms:created xsi:type="dcterms:W3CDTF">2015-07-10T20:28:36Z</dcterms:created>
  <dcterms:modified xsi:type="dcterms:W3CDTF">2015-07-10T21:05:11Z</dcterms:modified>
</cp:coreProperties>
</file>