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2C01-E03C-46E5-B3BC-26E94206B9B7}" type="datetimeFigureOut">
              <a:rPr lang="ru-RU" smtClean="0"/>
              <a:t>10.07.2015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4BF34-DCC4-48DF-A63F-256A4555C8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ndex.ru/images/search?text=%D0%BA%D0%B0%D1%80%D1%82%D0%B0%20%D0%BD%D0%BE%D0%B2%D0%BE%D0%B9%20%D0%B7%D0%B5%D0%BB%D0%B0%D0%BD%D0%B4%D0%B8%D0%B8&amp;img_url=http%3A%2F%2Fwww.yeniresimler.com%2Fdata%2Fthumbnails%2F500%2FYeni-Zelan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mpalatravel.com/scale/600x600/uploads/newzeland8%281%29.jpg"/>
          <p:cNvPicPr>
            <a:picLocks noChangeAspect="1" noChangeArrowheads="1"/>
          </p:cNvPicPr>
          <p:nvPr/>
        </p:nvPicPr>
        <p:blipFill>
          <a:blip r:embed="rId2" cstate="print">
            <a:lum bright="30000" contrast="-20000"/>
          </a:blip>
          <a:srcRect/>
          <a:stretch>
            <a:fillRect/>
          </a:stretch>
        </p:blipFill>
        <p:spPr bwMode="auto">
          <a:xfrm>
            <a:off x="-143296" y="27384"/>
            <a:ext cx="9287295" cy="6830616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0" y="47251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043608" y="2060848"/>
            <a:ext cx="776469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 ZEALAND</a:t>
            </a:r>
            <a:endParaRPr lang="ru-RU" sz="9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№1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mpalatravel.com/scale/600x600/uploads/newzeland8%28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mpalatravel.com/scale/600x600/uploads/newzeland8%281%29.jpg"/>
          <p:cNvPicPr>
            <a:picLocks noChangeAspect="1" noChangeArrowheads="1"/>
          </p:cNvPicPr>
          <p:nvPr/>
        </p:nvPicPr>
        <p:blipFill>
          <a:blip r:embed="rId2" cstate="print">
            <a:lum bright="30000" contrast="-20000"/>
          </a:blip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mpalatravel.com/scale/600x600/uploads/newzeland8%281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nip Single Corner Rectangle 4"/>
          <p:cNvSpPr/>
          <p:nvPr/>
        </p:nvSpPr>
        <p:spPr>
          <a:xfrm>
            <a:off x="755576" y="1124744"/>
            <a:ext cx="7128792" cy="4968552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mpalatravel.com/scale/600x600/uploads/newzeland8%281%29.jpg"/>
          <p:cNvPicPr>
            <a:picLocks noChangeAspect="1" noChangeArrowheads="1"/>
          </p:cNvPicPr>
          <p:nvPr/>
        </p:nvPicPr>
        <p:blipFill>
          <a:blip r:embed="rId2" cstate="print">
            <a:lum bright="30000" contrast="-20000"/>
          </a:blip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11560" y="2136339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611560" y="3284984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4"/>
              </a:rPr>
              <a:t>https://yandex.ru/images/search?text=%D0%BA%D0%B0%D1%80%D1%82%D0%B0%20%D0%BD%D0%BE%D0%B2%D0%BE%D0%B9%20%D0%B7%D0%B5%D0%BB%D0%B0%D0%BD%D0%B4%D0%B8%D0%B8&amp;img_url=http%3A%2F%2Fwww.yeniresimler.com%2Fdata%2Fthumbnails%2F500%2FYeni-Zelanda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420888"/>
            <a:ext cx="112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Источник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16</cp:revision>
  <dcterms:created xsi:type="dcterms:W3CDTF">2015-07-10T18:31:31Z</dcterms:created>
  <dcterms:modified xsi:type="dcterms:W3CDTF">2015-07-10T21:05:37Z</dcterms:modified>
</cp:coreProperties>
</file>