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11A91-D57D-4C8A-8C4E-39C99E041BF0}" type="datetimeFigureOut">
              <a:rPr lang="ru-RU" smtClean="0"/>
              <a:t>10.07.2015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5E2F0-3B61-4497-8101-B5C8A82241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andex.ru/images/search?img_url=http%3A%2F%2Fwww.sfsu.edu%2F~gradstdy%2Fimages%2Fcan_flag.jpg&amp;_=1436559648119&amp;nomisspell=1&amp;text=%D1%84%D0%BB%D0%B0%D0%B3%20%D0%BA%D0%B0%D0%BD%D0%B0%D0%B4%D1%8B&amp;pos=3&amp;rpt=s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idgegeography.wikispaces.com/file/view/map.jpg/118461577/map.jpg"/>
          <p:cNvPicPr>
            <a:picLocks noChangeAspect="1" noChangeArrowheads="1"/>
          </p:cNvPicPr>
          <p:nvPr/>
        </p:nvPicPr>
        <p:blipFill>
          <a:blip r:embed="rId2" cstate="print">
            <a:lum bright="30000" contrast="-30000"/>
          </a:blip>
          <a:srcRect/>
          <a:stretch>
            <a:fillRect/>
          </a:stretch>
        </p:blipFill>
        <p:spPr bwMode="auto">
          <a:xfrm>
            <a:off x="12250" y="0"/>
            <a:ext cx="9312278" cy="6858000"/>
          </a:xfrm>
          <a:prstGeom prst="rect">
            <a:avLst/>
          </a:prstGeom>
          <a:noFill/>
        </p:spPr>
      </p:pic>
      <p:pic>
        <p:nvPicPr>
          <p:cNvPr id="3" name="Picture 2" descr="http://www.chandlery.co.uk/images/product/Canada_Courtesy_Flag_7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6884" y="620688"/>
            <a:ext cx="1687116" cy="112474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788024" y="54452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Шайдурова Валентина Федоровна</a:t>
            </a:r>
          </a:p>
          <a:p>
            <a:pPr algn="r"/>
            <a:r>
              <a:rPr lang="ru-RU" b="1" dirty="0" smtClean="0"/>
              <a:t>Учитель английского языка</a:t>
            </a:r>
          </a:p>
          <a:p>
            <a:pPr algn="r"/>
            <a:r>
              <a:rPr lang="ru-RU" b="1" dirty="0" smtClean="0"/>
              <a:t>ГБОУ «Школа №106»</a:t>
            </a:r>
          </a:p>
          <a:p>
            <a:pPr algn="r"/>
            <a:r>
              <a:rPr lang="ru-RU" b="1" dirty="0" smtClean="0"/>
              <a:t>Санкт-Петербург</a:t>
            </a:r>
            <a:endParaRPr lang="ru-RU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259632" y="1844824"/>
            <a:ext cx="7063472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CANADA.</a:t>
            </a:r>
            <a:endParaRPr lang="ru-RU" sz="13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Шаблон №1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idgegeography.wikispaces.com/file/view/map.jpg/118461577/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0" y="0"/>
            <a:ext cx="9312278" cy="6858000"/>
          </a:xfrm>
          <a:prstGeom prst="rect">
            <a:avLst/>
          </a:prstGeom>
          <a:noFill/>
        </p:spPr>
      </p:pic>
      <p:pic>
        <p:nvPicPr>
          <p:cNvPr id="3" name="Picture 2" descr="http://www.chandlery.co.uk/images/product/Canada_Courtesy_Flag_7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6884" y="620688"/>
            <a:ext cx="1687116" cy="1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idgegeography.wikispaces.com/file/view/map.jpg/118461577/map.jpg"/>
          <p:cNvPicPr>
            <a:picLocks noChangeAspect="1" noChangeArrowheads="1"/>
          </p:cNvPicPr>
          <p:nvPr/>
        </p:nvPicPr>
        <p:blipFill>
          <a:blip r:embed="rId2" cstate="print">
            <a:lum bright="30000" contrast="-30000"/>
          </a:blip>
          <a:srcRect/>
          <a:stretch>
            <a:fillRect/>
          </a:stretch>
        </p:blipFill>
        <p:spPr bwMode="auto">
          <a:xfrm>
            <a:off x="12250" y="0"/>
            <a:ext cx="9312278" cy="6858000"/>
          </a:xfrm>
          <a:prstGeom prst="rect">
            <a:avLst/>
          </a:prstGeom>
          <a:noFill/>
        </p:spPr>
      </p:pic>
      <p:pic>
        <p:nvPicPr>
          <p:cNvPr id="3" name="Picture 2" descr="http://www.chandlery.co.uk/images/product/Canada_Courtesy_Flag_7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6884" y="620688"/>
            <a:ext cx="1687116" cy="1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ridgegeography.wikispaces.com/file/view/map.jpg/118461577/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0" y="0"/>
            <a:ext cx="9312278" cy="6858000"/>
          </a:xfrm>
          <a:prstGeom prst="rect">
            <a:avLst/>
          </a:prstGeom>
          <a:noFill/>
        </p:spPr>
      </p:pic>
      <p:pic>
        <p:nvPicPr>
          <p:cNvPr id="3" name="Picture 2" descr="http://www.chandlery.co.uk/images/product/Canada_Courtesy_Flag_7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6884" y="332656"/>
            <a:ext cx="1687116" cy="1124744"/>
          </a:xfrm>
          <a:prstGeom prst="rect">
            <a:avLst/>
          </a:prstGeom>
          <a:noFill/>
        </p:spPr>
      </p:pic>
      <p:sp>
        <p:nvSpPr>
          <p:cNvPr id="4" name="Snip Diagonal Corner Rectangle 3"/>
          <p:cNvSpPr/>
          <p:nvPr/>
        </p:nvSpPr>
        <p:spPr>
          <a:xfrm>
            <a:off x="1043608" y="1556792"/>
            <a:ext cx="7920880" cy="4464496"/>
          </a:xfrm>
          <a:prstGeom prst="snip2Diag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t="16265" b="791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chandlery.co.uk/images/product/Canada_Courtesy_Flag_7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6884" y="620688"/>
            <a:ext cx="1687116" cy="112474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87624" y="2551837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hlinkClick r:id="rId4"/>
              </a:rPr>
              <a:t>https://yandex.ru/images/search?img_url=http%3A%2F%2Fwww.sfsu.edu%2F~gradstdy%2Fimages%2Fcan_flag.jpg&amp;_=1436559648119&amp;nomisspell=1&amp;text=%D1%84%D0%BB%D0%B0%D0%B3%20%D0%BA%D0%B0%D0%BD%D0%B0%D0%B4%D1%8B&amp;pos=3&amp;rpt=simage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1988840"/>
            <a:ext cx="112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Источник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26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6</cp:revision>
  <dcterms:created xsi:type="dcterms:W3CDTF">2015-07-10T18:28:33Z</dcterms:created>
  <dcterms:modified xsi:type="dcterms:W3CDTF">2015-07-10T21:06:29Z</dcterms:modified>
</cp:coreProperties>
</file>