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FD5A-8EF8-449A-9ECE-5170EE66C42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FDA5F-1D72-4DEE-89B2-F8D343607A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ndex.ru/images/search?img_url=http%3A%2F%2Fwww.gezitravel.com%2Fgezi_ulke_resim%2Fe00da03b685a0dd18fb6a08af0923de0_tn.jpg&amp;_=1436560437344&amp;p=2&amp;text=%25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axitur.dk/wp-content/uploads/2013/09/mapau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0"/>
            <a:ext cx="1571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0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03648" y="1916832"/>
            <a:ext cx="626165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AUSTRALIA.</a:t>
            </a:r>
            <a:endParaRPr lang="ru-RU" sz="9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axitur.dk/wp-content/uploads/2013/09/map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0"/>
            <a:ext cx="1571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axitur.dk/wp-content/uploads/2013/09/mapau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0"/>
            <a:ext cx="1571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axitur.dk/wp-content/uploads/2013/09/map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0"/>
            <a:ext cx="1571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11560" y="908720"/>
            <a:ext cx="7776864" cy="52565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axitur.dk/wp-content/uploads/2013/09/mapau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0"/>
            <a:ext cx="1571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043608" y="227483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4"/>
              </a:rPr>
              <a:t>https://yandex.ru/images/search?img_url=http%3A%2F%2Fwww.gezitravel.com%2Fgezi_ulke_resim%2Fe00da03b685a0dd18fb6a08af0923de0_tn.jpg&amp;_=1436560437344&amp;p=2&amp;text=%D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772816"/>
            <a:ext cx="111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Источни</a:t>
            </a:r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16</cp:revision>
  <dcterms:created xsi:type="dcterms:W3CDTF">2015-07-10T18:30:52Z</dcterms:created>
  <dcterms:modified xsi:type="dcterms:W3CDTF">2015-07-10T21:06:00Z</dcterms:modified>
</cp:coreProperties>
</file>