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A26D-938B-4A24-8AF1-AF4FA61B76C9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EA9B-C51C-46A0-9329-20C5F5B41F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img15.slando.ua%2Fimages_slandocomua%2F108657635_3_94x72_repetitor-po-angliyskomu-yazyku-30-grn-chas-inostrannye-yazy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1.learni.st/learning_preview/872794/image/ios_lg_sq2x_imag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55776" y="1988840"/>
            <a:ext cx="38282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UK.</a:t>
            </a:r>
            <a:endParaRPr lang="ru-RU" sz="88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Шаблон №3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1.learni.st/learning_preview/872794/image/ios_lg_sq2x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1.learni.st/learning_preview/872794/image/ios_lg_sq2x_imag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1.learni.st/learning_preview/872794/image/ios_lg_sq2x_imag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187624" y="1412776"/>
            <a:ext cx="7488832" cy="46085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1.learni.st/learning_preview/872794/image/ios_lg_sq2x_imag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403648" y="306896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3"/>
              </a:rPr>
              <a:t>https://yandex.ru/images/search?img_url=http%3A%2F%2Fimg15.slando.ua%2Fimages_slandocomua%2F108657635_3_94x72_repetitor-po-angliyskomu-yazyku-30-grn-chas-inostrannye-yazyk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2492896"/>
            <a:ext cx="112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8</cp:revision>
  <dcterms:created xsi:type="dcterms:W3CDTF">2015-07-10T18:19:44Z</dcterms:created>
  <dcterms:modified xsi:type="dcterms:W3CDTF">2015-07-10T21:06:50Z</dcterms:modified>
</cp:coreProperties>
</file>