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5DC4-85CA-420A-BCC5-1D8485C918B0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8EDB9-C359-4902-A572-E6A291C5E9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5DC4-85CA-420A-BCC5-1D8485C918B0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8EDB9-C359-4902-A572-E6A291C5E9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5DC4-85CA-420A-BCC5-1D8485C918B0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8EDB9-C359-4902-A572-E6A291C5E9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5DC4-85CA-420A-BCC5-1D8485C918B0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8EDB9-C359-4902-A572-E6A291C5E9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5DC4-85CA-420A-BCC5-1D8485C918B0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8EDB9-C359-4902-A572-E6A291C5E9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5DC4-85CA-420A-BCC5-1D8485C918B0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8EDB9-C359-4902-A572-E6A291C5E9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5DC4-85CA-420A-BCC5-1D8485C918B0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8EDB9-C359-4902-A572-E6A291C5E9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5DC4-85CA-420A-BCC5-1D8485C918B0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8EDB9-C359-4902-A572-E6A291C5E9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5DC4-85CA-420A-BCC5-1D8485C918B0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8EDB9-C359-4902-A572-E6A291C5E9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5DC4-85CA-420A-BCC5-1D8485C918B0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8EDB9-C359-4902-A572-E6A291C5E9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5DC4-85CA-420A-BCC5-1D8485C918B0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8EDB9-C359-4902-A572-E6A291C5E9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25DC4-85CA-420A-BCC5-1D8485C918B0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8EDB9-C359-4902-A572-E6A291C5E9F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text=%D1%81%D1%82%D0%BE%D0%BB%D0%B8%D1%86%D0%B0%20%D0%BD%D0%BE%D0%B2%D0%BE%D0%B9%20%D0%B7%D0%B5%D0%BB%D0%B0%D0%BD%D0%B4%D0%B8%D0%B8%20%D1%84%D0%BE%D1%82%D0%BE&amp;img_url=http%3A%2F%2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s1310.hizliresim.com/1g/7/tc71f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 t="6209"/>
          <a:stretch>
            <a:fillRect/>
          </a:stretch>
        </p:blipFill>
        <p:spPr bwMode="auto">
          <a:xfrm>
            <a:off x="0" y="0"/>
            <a:ext cx="928599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699792" y="5657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  <a:endParaRPr lang="ru-RU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808224" y="1988840"/>
            <a:ext cx="7500836" cy="243143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Wellington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, </a:t>
            </a:r>
          </a:p>
          <a:p>
            <a:pPr algn="ctr"/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the capital of New Zealand</a:t>
            </a:r>
            <a:endParaRPr lang="ru-RU" sz="4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Шаблон №1</a:t>
            </a:r>
            <a:endParaRPr lang="en-US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s1310.hizliresim.com/1g/7/tc71f.jpg"/>
          <p:cNvPicPr>
            <a:picLocks noChangeAspect="1" noChangeArrowheads="1"/>
          </p:cNvPicPr>
          <p:nvPr/>
        </p:nvPicPr>
        <p:blipFill>
          <a:blip r:embed="rId2" cstate="print"/>
          <a:srcRect t="6209"/>
          <a:stretch>
            <a:fillRect/>
          </a:stretch>
        </p:blipFill>
        <p:spPr bwMode="auto">
          <a:xfrm>
            <a:off x="0" y="0"/>
            <a:ext cx="928599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s1310.hizliresim.com/1g/7/tc71f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 t="6209"/>
          <a:stretch>
            <a:fillRect/>
          </a:stretch>
        </p:blipFill>
        <p:spPr bwMode="auto">
          <a:xfrm>
            <a:off x="0" y="0"/>
            <a:ext cx="928599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s1310.hizliresim.com/1g/7/tc71f.jpg"/>
          <p:cNvPicPr>
            <a:picLocks noChangeAspect="1" noChangeArrowheads="1"/>
          </p:cNvPicPr>
          <p:nvPr/>
        </p:nvPicPr>
        <p:blipFill>
          <a:blip r:embed="rId2" cstate="print"/>
          <a:srcRect t="6209"/>
          <a:stretch>
            <a:fillRect/>
          </a:stretch>
        </p:blipFill>
        <p:spPr bwMode="auto">
          <a:xfrm>
            <a:off x="0" y="0"/>
            <a:ext cx="9285990" cy="6858000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467544" y="1844824"/>
            <a:ext cx="8676456" cy="42484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s1310.hizliresim.com/1g/7/tc71f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 t="6209"/>
          <a:stretch>
            <a:fillRect/>
          </a:stretch>
        </p:blipFill>
        <p:spPr bwMode="auto">
          <a:xfrm>
            <a:off x="0" y="0"/>
            <a:ext cx="928599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923928" y="3140968"/>
            <a:ext cx="1123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Источник</a:t>
            </a:r>
            <a:endParaRPr lang="ru-RU" b="1" dirty="0"/>
          </a:p>
        </p:txBody>
      </p:sp>
      <p:sp>
        <p:nvSpPr>
          <p:cNvPr id="4" name="Rectangle 3"/>
          <p:cNvSpPr/>
          <p:nvPr/>
        </p:nvSpPr>
        <p:spPr>
          <a:xfrm>
            <a:off x="2969568" y="3645024"/>
            <a:ext cx="6174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hlinkClick r:id="rId3"/>
              </a:rPr>
              <a:t>https://yandex.ru/images/search?text==</a:t>
            </a:r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28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3</cp:revision>
  <dcterms:created xsi:type="dcterms:W3CDTF">2015-07-11T14:34:24Z</dcterms:created>
  <dcterms:modified xsi:type="dcterms:W3CDTF">2015-07-11T15:01:33Z</dcterms:modified>
</cp:coreProperties>
</file>