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4323-D96A-41FC-8B64-D99FF9E2C244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BC53D-7775-4033-AB58-E7B7E429A9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4323-D96A-41FC-8B64-D99FF9E2C244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BC53D-7775-4033-AB58-E7B7E429A9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4323-D96A-41FC-8B64-D99FF9E2C244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BC53D-7775-4033-AB58-E7B7E429A9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4323-D96A-41FC-8B64-D99FF9E2C244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BC53D-7775-4033-AB58-E7B7E429A9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4323-D96A-41FC-8B64-D99FF9E2C244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BC53D-7775-4033-AB58-E7B7E429A9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4323-D96A-41FC-8B64-D99FF9E2C244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BC53D-7775-4033-AB58-E7B7E429A9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4323-D96A-41FC-8B64-D99FF9E2C244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BC53D-7775-4033-AB58-E7B7E429A9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4323-D96A-41FC-8B64-D99FF9E2C244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BC53D-7775-4033-AB58-E7B7E429A9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4323-D96A-41FC-8B64-D99FF9E2C244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BC53D-7775-4033-AB58-E7B7E429A9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4323-D96A-41FC-8B64-D99FF9E2C244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BC53D-7775-4033-AB58-E7B7E429A9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4323-D96A-41FC-8B64-D99FF9E2C244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BC53D-7775-4033-AB58-E7B7E429A9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94323-D96A-41FC-8B64-D99FF9E2C244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BC53D-7775-4033-AB58-E7B7E429A95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img_url=http%3A%2F%2Fwww.invictory.com%2Fpublic%2Fpic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delgroup.ru/data/media/delesalle/image/fields/quality/Photo_26186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-67367" y="-57401"/>
            <a:ext cx="9211367" cy="6915401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Шайдурова Валентина Федоровна</a:t>
            </a:r>
          </a:p>
          <a:p>
            <a:r>
              <a:rPr lang="ru-RU" b="1" dirty="0" smtClean="0"/>
              <a:t>Учитель английского языка</a:t>
            </a:r>
          </a:p>
          <a:p>
            <a:r>
              <a:rPr lang="ru-RU" b="1" dirty="0" smtClean="0"/>
              <a:t>ГБОУ «Школа №106»</a:t>
            </a:r>
          </a:p>
          <a:p>
            <a:r>
              <a:rPr lang="ru-RU" b="1" dirty="0" smtClean="0"/>
              <a:t>Санкт-Петербург</a:t>
            </a:r>
            <a:endParaRPr lang="ru-RU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611560" y="1196752"/>
            <a:ext cx="6833857" cy="28315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Canberra</a:t>
            </a:r>
            <a:r>
              <a:rPr lang="en-US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en-US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the capital of Australia</a:t>
            </a:r>
          </a:p>
          <a:p>
            <a:pPr algn="ctr"/>
            <a:r>
              <a:rPr lang="ru-RU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Шаблон №1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delgroup.ru/data/media/delesalle/image/fields/quality/Photo_261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7367" y="-57401"/>
            <a:ext cx="9211367" cy="6915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delgroup.ru/data/media/delesalle/image/fields/quality/Photo_26186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-67367" y="-57401"/>
            <a:ext cx="9211367" cy="6915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delgroup.ru/data/media/delesalle/image/fields/quality/Photo_261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7367" y="-57401"/>
            <a:ext cx="9211367" cy="6915401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683568" y="2681536"/>
            <a:ext cx="7776864" cy="41764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delgroup.ru/data/media/delesalle/image/fields/quality/Photo_26186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-67367" y="-57401"/>
            <a:ext cx="9211367" cy="6915401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827584" y="242088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hlinkClick r:id="rId3"/>
              </a:rPr>
              <a:t>https://yandex.ru/images/search?img_url=http%3A%2F%2Fwww.invictory.com%2Fpublic%2Fpic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1700808"/>
            <a:ext cx="1176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Источник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28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10</cp:revision>
  <dcterms:created xsi:type="dcterms:W3CDTF">2015-07-11T13:32:02Z</dcterms:created>
  <dcterms:modified xsi:type="dcterms:W3CDTF">2015-07-11T15:07:48Z</dcterms:modified>
</cp:coreProperties>
</file>