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AF24F-8BAE-4030-A12E-9C13C14C2F80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C6FA-116A-4652-A7AC-42236AE726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axima.net/wp-content/gallery/canadianmaritimes/ottawa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153652"/>
            <a:ext cx="9348869" cy="701165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79712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998661" y="1196752"/>
            <a:ext cx="7018588" cy="30777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OTTAWA, </a:t>
            </a:r>
          </a:p>
          <a:p>
            <a:pPr algn="justLow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capital of CANADA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№1 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axima.net/wp-content/gallery/canadianmaritimes/ottaw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3652"/>
            <a:ext cx="9348869" cy="7011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axima.net/wp-content/gallery/canadianmaritimes/ottawa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153652"/>
            <a:ext cx="9348869" cy="7011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axima.net/wp-content/gallery/canadianmaritimes/ottawa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-153652"/>
            <a:ext cx="9348869" cy="701165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403648" y="1988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https://yandex.ru/images/search?text=%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484784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10</cp:revision>
  <dcterms:created xsi:type="dcterms:W3CDTF">2015-07-11T13:25:37Z</dcterms:created>
  <dcterms:modified xsi:type="dcterms:W3CDTF">2015-07-11T15:00:14Z</dcterms:modified>
</cp:coreProperties>
</file>