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5A95-9570-42C6-B958-D8020436ED10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767D-F0F4-4ED7-9E70-79806EB0A2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5A95-9570-42C6-B958-D8020436ED10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767D-F0F4-4ED7-9E70-79806EB0A2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5A95-9570-42C6-B958-D8020436ED10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767D-F0F4-4ED7-9E70-79806EB0A2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5A95-9570-42C6-B958-D8020436ED10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767D-F0F4-4ED7-9E70-79806EB0A2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5A95-9570-42C6-B958-D8020436ED10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767D-F0F4-4ED7-9E70-79806EB0A2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5A95-9570-42C6-B958-D8020436ED10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767D-F0F4-4ED7-9E70-79806EB0A2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5A95-9570-42C6-B958-D8020436ED10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767D-F0F4-4ED7-9E70-79806EB0A2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5A95-9570-42C6-B958-D8020436ED10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767D-F0F4-4ED7-9E70-79806EB0A2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5A95-9570-42C6-B958-D8020436ED10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767D-F0F4-4ED7-9E70-79806EB0A2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5A95-9570-42C6-B958-D8020436ED10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767D-F0F4-4ED7-9E70-79806EB0A2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5A95-9570-42C6-B958-D8020436ED10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767D-F0F4-4ED7-9E70-79806EB0A2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35A95-9570-42C6-B958-D8020436ED10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3767D-F0F4-4ED7-9E70-79806EB0A22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text=%D0%B2%D0%B0%D1%88%D0%B8%D0%BD%D0%B3%D1%82%D0%BE%D0%BD%20%D1%81%D1%2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http://forum.krabov.net/uploads/posts/2013-08/1376399879_011.jpg"/>
          <p:cNvPicPr>
            <a:picLocks noChangeAspect="1" noChangeArrowheads="1"/>
          </p:cNvPicPr>
          <p:nvPr/>
        </p:nvPicPr>
        <p:blipFill>
          <a:blip r:embed="rId2" cstate="print">
            <a:lum bright="30000" contrast="-20000"/>
          </a:blip>
          <a:srcRect/>
          <a:stretch>
            <a:fillRect/>
          </a:stretch>
        </p:blipFill>
        <p:spPr bwMode="auto">
          <a:xfrm>
            <a:off x="0" y="0"/>
            <a:ext cx="9144000" cy="6851413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267744" y="5657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  <a:endParaRPr lang="ru-RU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1230395" y="1628800"/>
            <a:ext cx="6619376" cy="243143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Washington, 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capital of the USA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Шаблон №1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http://forum.krabov.net/uploads/posts/2013-08/1376399879_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587"/>
            <a:ext cx="9144000" cy="68514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http://forum.krabov.net/uploads/posts/2013-08/1376399879_011.jpg"/>
          <p:cNvPicPr>
            <a:picLocks noChangeAspect="1" noChangeArrowheads="1"/>
          </p:cNvPicPr>
          <p:nvPr/>
        </p:nvPicPr>
        <p:blipFill>
          <a:blip r:embed="rId2" cstate="print">
            <a:lum bright="30000" contrast="-20000"/>
          </a:blip>
          <a:srcRect/>
          <a:stretch>
            <a:fillRect/>
          </a:stretch>
        </p:blipFill>
        <p:spPr bwMode="auto">
          <a:xfrm>
            <a:off x="0" y="0"/>
            <a:ext cx="9144000" cy="68514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http://forum.krabov.net/uploads/posts/2013-08/1376399879_011.jpg"/>
          <p:cNvPicPr>
            <a:picLocks noChangeAspect="1" noChangeArrowheads="1"/>
          </p:cNvPicPr>
          <p:nvPr/>
        </p:nvPicPr>
        <p:blipFill>
          <a:blip r:embed="rId2" cstate="print">
            <a:lum bright="30000" contrast="-20000"/>
          </a:blip>
          <a:srcRect/>
          <a:stretch>
            <a:fillRect/>
          </a:stretch>
        </p:blipFill>
        <p:spPr bwMode="auto">
          <a:xfrm>
            <a:off x="0" y="0"/>
            <a:ext cx="9144000" cy="6851413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286000" y="227483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hlinkClick r:id="rId3"/>
              </a:rPr>
              <a:t>https://yandex.ru/images/search?text=%D0%B2%D0%B0%D1%88%D0%B8%D0%BD%D0%B3%D1%82%D0%BE%D0%BD%20%D1%81%D1%</a:t>
            </a:r>
            <a:r>
              <a:rPr lang="en-US" b="1" dirty="0" smtClean="0"/>
              <a:t> 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55776" y="1268760"/>
            <a:ext cx="1123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Источник</a:t>
            </a:r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31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11</cp:revision>
  <dcterms:created xsi:type="dcterms:W3CDTF">2015-07-11T13:17:24Z</dcterms:created>
  <dcterms:modified xsi:type="dcterms:W3CDTF">2015-07-11T14:59:37Z</dcterms:modified>
</cp:coreProperties>
</file>