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630616" cy="125157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Шаблон для презентации </a:t>
            </a:r>
            <a:r>
              <a:rPr lang="ru-RU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«Сложение обыкновенных дробей»</a:t>
            </a:r>
            <a:r>
              <a:rPr lang="ru-RU" sz="3200" b="1" i="1" dirty="0">
                <a:solidFill>
                  <a:srgbClr val="D4D4D6">
                    <a:lumMod val="25000"/>
                  </a:srgb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ru-RU" sz="3200" b="1" i="1" dirty="0">
                <a:solidFill>
                  <a:srgbClr val="D4D4D6">
                    <a:lumMod val="25000"/>
                  </a:srgb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Даниловская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Николаевна,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математики МОУ «С(К)ОШИ № 4»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Магнитогорск, Челябинская область, 2015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80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7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9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51720" y="2852936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Источники иллюстрации</a:t>
            </a:r>
          </a:p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http</a:t>
            </a:r>
            <a:r>
              <a:rPr lang="en-US" dirty="0" smtClean="0"/>
              <a:t>://imganaliz.hurriyet.com.tr/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860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Шаблон для презентации «Сложение обыкновенных дробей»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«Сложение обыкновенных дробей» </dc:title>
  <dc:creator>Оленька привет</dc:creator>
  <cp:lastModifiedBy>hp 1</cp:lastModifiedBy>
  <cp:revision>3</cp:revision>
  <dcterms:created xsi:type="dcterms:W3CDTF">2015-07-10T15:33:21Z</dcterms:created>
  <dcterms:modified xsi:type="dcterms:W3CDTF">2015-07-10T15:52:34Z</dcterms:modified>
</cp:coreProperties>
</file>