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images/search?text=&#1082;&#1072;&#1088;&#1090;&#1080;&#1085;&#1082;&#1080;%20&#1092;&#1086;&#1085;&#1099;%20&#1076;&#1083;&#1103;%20&#1087;&#1088;&#1077;&#1079;&#1077;&#1085;&#1090;&#1072;&#1094;&#1080;&#1081;%20&#1047;&#1054;&#1046;&amp;img_url=http%3A%2F%2Fgivica.givitca.ru%2Fwp-content%2Fuploads%2F2013%2F12%2Ftcvet_zub1.jpg&amp;pos=29&amp;rpt=simage&amp;_=143676150968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andex.ru/images/search?img_url=http%3A%2F%2F900igr.net%2Fthumbi%2Ffizkultura%2FZdorovye-ljudi%2F0001-002%20ZHizni.jpg&amp;text=&#1082;&#1072;&#1088;&#1090;&#1080;&#1085;&#1082;&#1080;%20&#1092;&#1086;&#1085;&#1099;%20&#1076;&#1083;&#1103;%20&#1079;&#1076;&#1086;&#1088;&#1086;&#1074;&#1086;&#1075;&#1086;%20&#1086;&#1073;&#1088;&#1072;&#1079;&#1072;%20&#1078;&#1080;&#1079;&#1085;&#1080;&amp;redircnt=1436699430.1&amp;noreask=1&amp;pos=1&amp;rpt=simage&amp;lr=23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img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800199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«БУДЬ ЗДОРОВ БЕЗ ДОКТОРОВ»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3886200"/>
            <a:ext cx="4536504" cy="17526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Чубаева  Наталья Николаевна, учитель начальных классов, воспитатель ГПД, МОУ С(К)ОШИ №4, города Магнитогорска, 2015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1027" name="Picture 3" descr="C:\Users\user\Downloads\5q4nscs4agk5oyho0u07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6872"/>
            <a:ext cx="3744416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391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img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737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img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u="sng" dirty="0">
                <a:hlinkClick r:id="rId3"/>
              </a:rPr>
              <a:t>https://yandex.ru/images/search?text=картинки%20фоны%20для%20презентаций%20ЗОЖ&amp;img_url=http%3A%2F%2Fgivica.givitca.ru%2Fwp-content%2Fuploads%2F2013%2F12%2Ftcvet_zub1.jpg&amp;pos=29&amp;rpt=simage&amp;_=1436761509685</a:t>
            </a:r>
            <a:endParaRPr lang="ru-RU" sz="2000" dirty="0"/>
          </a:p>
          <a:p>
            <a:r>
              <a:rPr lang="ru-RU" dirty="0"/>
              <a:t> </a:t>
            </a:r>
          </a:p>
          <a:p>
            <a:r>
              <a:rPr lang="ru-RU" sz="2200" u="sng" dirty="0">
                <a:hlinkClick r:id="rId4"/>
              </a:rPr>
              <a:t>https://yandex.ru/images/search?img_url=http%3A%2F%2F900igr.net%2Fthumbi%2Ffizkultura%2FZdorovye-ljudi%2F0001-002 </a:t>
            </a:r>
            <a:r>
              <a:rPr lang="ru-RU" sz="2200" u="sng" dirty="0" err="1">
                <a:hlinkClick r:id="rId4"/>
              </a:rPr>
              <a:t>ZHizni.jpg&amp;text</a:t>
            </a:r>
            <a:r>
              <a:rPr lang="ru-RU" sz="2200" u="sng" dirty="0">
                <a:hlinkClick r:id="rId4"/>
              </a:rPr>
              <a:t>=картинки%20фоны%20для%20здорового%20образа%20жизни&amp;redircnt=1436699430.1&amp;noreask=1&amp;pos=1&amp;rpt=</a:t>
            </a:r>
            <a:r>
              <a:rPr lang="ru-RU" sz="2200" u="sng" dirty="0" err="1">
                <a:hlinkClick r:id="rId4"/>
              </a:rPr>
              <a:t>simage&amp;lr</a:t>
            </a:r>
            <a:r>
              <a:rPr lang="ru-RU" sz="2200" u="sng" dirty="0">
                <a:hlinkClick r:id="rId4"/>
              </a:rPr>
              <a:t>=235</a:t>
            </a:r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4290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31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«БУДЬ ЗДОРОВ БЕЗ ДОКТОРОВ»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2015-07-13T04:01:30Z</dcterms:created>
  <dcterms:modified xsi:type="dcterms:W3CDTF">2015-07-13T04:35:09Z</dcterms:modified>
</cp:coreProperties>
</file>