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Шаблон для презентации </a:t>
            </a:r>
            <a:r>
              <a:rPr lang="ru-RU" sz="2900" b="1" i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sz="2900" b="1" i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ru-RU" sz="2900" b="1" i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«Вычитание обыкновенных дробей»</a:t>
            </a:r>
            <a:r>
              <a:rPr lang="ru-RU" sz="2900" b="1" i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sz="2900" b="1" i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sz="2000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sz="20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pPr lvl="0"/>
            <a:r>
              <a:rPr lang="ru-RU" sz="20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математики МОУ «С(К)ОШИ № 4»</a:t>
            </a:r>
          </a:p>
          <a:p>
            <a:pPr lvl="0"/>
            <a:r>
              <a:rPr lang="ru-RU" sz="200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Магнитогорск, Челябинская область, 2015</a:t>
            </a:r>
          </a:p>
          <a:p>
            <a:pPr lvl="0"/>
            <a:endParaRPr lang="ru-RU" dirty="0">
              <a:solidFill>
                <a:srgbClr val="1F497D">
                  <a:lumMod val="50000"/>
                </a:srgb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17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08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0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56490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Источники иллюстраций:</a:t>
            </a:r>
          </a:p>
          <a:p>
            <a:pPr algn="ctr"/>
            <a:endParaRPr lang="ru-RU" dirty="0"/>
          </a:p>
          <a:p>
            <a:pPr algn="ctr"/>
            <a:r>
              <a:rPr lang="en-US" dirty="0"/>
              <a:t>http://www.classifieds24.ru/images/3736/3735750/large_3.jpg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908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 «Вычитание обыкновенных дробей»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4</cp:revision>
  <dcterms:created xsi:type="dcterms:W3CDTF">2015-07-10T15:52:40Z</dcterms:created>
  <dcterms:modified xsi:type="dcterms:W3CDTF">2015-07-10T16:32:41Z</dcterms:modified>
</cp:coreProperties>
</file>