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900" b="1" i="1" dirty="0">
                <a:solidFill>
                  <a:srgbClr val="C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Шаблон для презентации </a:t>
            </a:r>
            <a:r>
              <a:rPr lang="ru-RU" sz="29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«Умножение </a:t>
            </a:r>
            <a:r>
              <a:rPr lang="ru-RU" sz="2900" b="1" i="1" dirty="0">
                <a:solidFill>
                  <a:srgbClr val="C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обыкновенных дробей»</a:t>
            </a:r>
            <a:r>
              <a:rPr lang="ru-RU" sz="2900" b="1" i="1" dirty="0">
                <a:solidFill>
                  <a:srgbClr val="D4D4D6">
                    <a:lumMod val="25000"/>
                  </a:srgb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2900" b="1" i="1" dirty="0">
                <a:solidFill>
                  <a:srgbClr val="D4D4D6">
                    <a:lumMod val="25000"/>
                  </a:srgb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645024"/>
            <a:ext cx="4240560" cy="1752600"/>
          </a:xfrm>
        </p:spPr>
        <p:txBody>
          <a:bodyPr/>
          <a:lstStyle/>
          <a:p>
            <a:pPr lvl="0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Даниловская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Николаевна,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МОУ «С(К)ОШИ № 4»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Магнитогорск, Челябинская область, 2015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9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827584" y="764704"/>
            <a:ext cx="7632848" cy="5375049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03746"/>
            <a:ext cx="6768752" cy="58477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обыкновенных дробей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301785"/>
            <a:ext cx="2718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42900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http://mabi.vspu.ru/files/2014/06/kartinka.jpg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06084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Источники иллюстраций: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Шаблон для презентации «Умножение обыкновенных дробей»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«Умножение обыкновенных дробей» </dc:title>
  <dc:creator>Оленька привет</dc:creator>
  <cp:lastModifiedBy>hp 1</cp:lastModifiedBy>
  <cp:revision>2</cp:revision>
  <dcterms:created xsi:type="dcterms:W3CDTF">2015-07-10T16:34:09Z</dcterms:created>
  <dcterms:modified xsi:type="dcterms:W3CDTF">2015-07-10T16:53:53Z</dcterms:modified>
</cp:coreProperties>
</file>