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285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thumb15.shutterstock.com%2Fthumb_small%2F219580%2F219580%2C1271441265%2C8%2Fstock-vector-healthy-lifestyle-background-51070114.jpg&amp;_=1436761126561&amp;p=2&amp;text=&#1082;&#1072;&#1088;&#1090;&#1080;&#1085;&#1082;&#1080;%20&#1092;&#1086;&#1085;&#1099;%20&#1076;&#1083;&#1103;%20&#1079;&#1076;&#1086;&#1088;&#1086;&#1074;&#1086;&#1075;&#1086;%20&#1086;&#1073;&#1088;&#1072;&#1079;&#1072;%20&#1078;&#1080;&#1079;&#1085;&#1080;&amp;redircnt=1436699430.1&amp;noreask=1&amp;pos=67&amp;rpt=simage&amp;lr=23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dex.ru/images/search?img_url=http%3A%2F%2Fwap.wapfa.ru%2Fpods%2F1%2F649.png&amp;text=&#1082;&#1072;&#1088;&#1090;&#1080;&#1085;&#1082;&#1080;%20&#1092;&#1086;&#1085;&#1099;%20&#1047;&#1044;&#1054;&#1056;&#1054;&#1042;&#1040;&#1071;%20&#1055;&#1048;&#1065;&#1040;%20&#1044;&#1051;&#1071;%20&#1044;&#1045;&#1058;&#1045;&#1049;&amp;redircnt=1436701223.1&amp;noreask=1&amp;pos=9&amp;rpt=simage&amp;lr=23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01622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«АЗБУКА ЗДОРОВОГО ПИТАНИЯ»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3861048"/>
            <a:ext cx="4968552" cy="259228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>
                <a:solidFill>
                  <a:srgbClr val="6A2857"/>
                </a:solidFill>
              </a:rPr>
              <a:t>Чубаева  Наталья Николаевна, учитель начальных классов, воспитатель ГПД, МОУ С(К)ОШИ №4, города Магнитогорска, 2015</a:t>
            </a:r>
            <a:endParaRPr lang="ru-RU" dirty="0">
              <a:solidFill>
                <a:srgbClr val="6A2857"/>
              </a:solidFill>
            </a:endParaRPr>
          </a:p>
          <a:p>
            <a:pPr algn="l"/>
            <a:endParaRPr lang="ru-RU" dirty="0"/>
          </a:p>
        </p:txBody>
      </p:sp>
      <p:pic>
        <p:nvPicPr>
          <p:cNvPr id="1027" name="Picture 3" descr="C:\Users\user\Downloads\1379527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13" y="2996952"/>
            <a:ext cx="3312368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49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7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u="sng" dirty="0">
                <a:hlinkClick r:id="rId3"/>
              </a:rPr>
              <a:t>https://yandex.ru/images/search?img_url=http%3A%2F%2Fthumb15.shutterstock.com%2Fthumb_small%2F219580%2F219580%2C1271441265%2C8%2Fstock-vector-healthy-lifestyle-background-51070114.jpg&amp;_=</a:t>
            </a:r>
            <a:r>
              <a:rPr lang="ru-RU" sz="2000" u="sng" dirty="0" smtClean="0">
                <a:hlinkClick r:id="rId3"/>
              </a:rPr>
              <a:t>1436761126561&amp;p=2&amp;text=картинки%20фоны%20для%20здорового%20образа%20жизни&amp;redircnt=1436699430.1&amp;noreask=1&amp;pos=67&amp;rpt=simage&amp;lr=235</a:t>
            </a:r>
            <a:endParaRPr lang="ru-RU" sz="2000" u="sng" dirty="0" smtClean="0"/>
          </a:p>
          <a:p>
            <a:pPr lvl="0"/>
            <a:r>
              <a:rPr lang="en-US" sz="2000" dirty="0">
                <a:hlinkClick r:id="rId4"/>
              </a:rPr>
              <a:t>https://yandex.ru/images/search?img_url=http%3A%2F%2Fwap.wapfa.ru%2Fpods%2F1%2F649.png&amp;text=</a:t>
            </a:r>
            <a:r>
              <a:rPr lang="ru-RU" sz="2000" dirty="0">
                <a:hlinkClick r:id="rId4"/>
              </a:rPr>
              <a:t>картинки%20фоны%20ЗДОРОВАЯ%20ПИЩА%20ДЛЯ%20ДЕТЕЙ&amp;</a:t>
            </a:r>
            <a:r>
              <a:rPr lang="en-US" sz="2000" dirty="0" err="1" smtClean="0">
                <a:hlinkClick r:id="rId4"/>
              </a:rPr>
              <a:t>redircnt</a:t>
            </a:r>
            <a:r>
              <a:rPr lang="en-US" sz="2000" dirty="0" smtClean="0">
                <a:hlinkClick r:id="rId4"/>
              </a:rPr>
              <a:t>=1436701223.1&amp;noreask=1&amp;pos=9&amp;rpt=</a:t>
            </a:r>
            <a:r>
              <a:rPr lang="en-US" sz="2000" dirty="0" err="1" smtClean="0">
                <a:hlinkClick r:id="rId4"/>
              </a:rPr>
              <a:t>simage&amp;lr</a:t>
            </a:r>
            <a:r>
              <a:rPr lang="en-US" sz="2000" dirty="0" smtClean="0">
                <a:hlinkClick r:id="rId4"/>
              </a:rPr>
              <a:t>=235</a:t>
            </a:r>
            <a:endParaRPr lang="ru-RU" sz="2000" dirty="0" smtClean="0"/>
          </a:p>
          <a:p>
            <a:pPr lvl="0"/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8465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«АЗБУКА ЗДОРОВОГО ПИТАНИЯ»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«АЗБУКА ЗДОРОВОГО ПИТАНИЯ»</dc:title>
  <dc:creator>user</dc:creator>
  <cp:lastModifiedBy>user</cp:lastModifiedBy>
  <cp:revision>2</cp:revision>
  <dcterms:created xsi:type="dcterms:W3CDTF">2015-07-13T04:01:51Z</dcterms:created>
  <dcterms:modified xsi:type="dcterms:W3CDTF">2015-07-13T04:53:54Z</dcterms:modified>
</cp:coreProperties>
</file>