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25AFDB5-2C35-4D00-9BA7-A57764B2765E}">
          <p14:sldIdLst>
            <p14:sldId id="256"/>
            <p14:sldId id="257"/>
            <p14:sldId id="2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img_url=http%3A%2F%2Fwww.retab.ru%2Fcatalog%2Fcncat_image.php%3Fcat%3D193&amp;_=1436766789251&amp;p=1&amp;text=&#1082;&#1072;&#1088;&#1090;&#1080;&#1085;&#1082;&#1080;%20&#1095;&#1080;&#1089;&#1090;&#1086;&#1090;&#1072;%20&#1079;&#1072;&#1083;&#1086;&#1075;%20&#1079;&#1076;&#1086;&#1088;&#1086;&#1074;&#1100;&#1103;%20&#1076;&#1083;&#1103;%20&#1076;&#1077;&#1090;&#1077;&#1081;&amp;redircnt=1436705094.1&amp;noreask=1&amp;pos=37&amp;rpt=simage&amp;lr=23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i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028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1728191"/>
          </a:xfrm>
        </p:spPr>
        <p:txBody>
          <a:bodyPr/>
          <a:lstStyle/>
          <a:p>
            <a:r>
              <a:rPr lang="ru-RU" b="1" dirty="0" smtClean="0">
                <a:solidFill>
                  <a:srgbClr val="CC0099"/>
                </a:solidFill>
              </a:rPr>
              <a:t>«ЧИСТОТА ДЛЯ ЗДОРОВЬЯ ВСЕМ НУЖНА»</a:t>
            </a:r>
            <a:endParaRPr lang="ru-RU" b="1" dirty="0">
              <a:solidFill>
                <a:srgbClr val="CC0099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67544" y="4653136"/>
            <a:ext cx="5184576" cy="1512168"/>
          </a:xfrm>
        </p:spPr>
        <p:txBody>
          <a:bodyPr>
            <a:normAutofit/>
          </a:bodyPr>
          <a:lstStyle/>
          <a:p>
            <a:r>
              <a:rPr lang="ru-RU" sz="2200" b="1" dirty="0">
                <a:solidFill>
                  <a:srgbClr val="FF0000"/>
                </a:solidFill>
              </a:rPr>
              <a:t>Чубаева  Наталья Николаевна, учитель начальных классов, воспитатель ГПД, МОУ С(К)ОШИ №4, города Магнитогорска, 2015</a:t>
            </a:r>
            <a:endParaRPr lang="ru-RU" sz="2200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1027" name="Picture 3" descr="C:\Users\user\Downloads\15369158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971" y="1844824"/>
            <a:ext cx="4112485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5467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i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869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i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24136"/>
          </a:xfrm>
        </p:spPr>
        <p:txBody>
          <a:bodyPr/>
          <a:lstStyle/>
          <a:p>
            <a:r>
              <a:rPr lang="ru-RU" dirty="0" smtClean="0">
                <a:solidFill>
                  <a:srgbClr val="CC0099"/>
                </a:solidFill>
              </a:rPr>
              <a:t>Источники картинок</a:t>
            </a:r>
            <a:endParaRPr lang="ru-RU" dirty="0">
              <a:solidFill>
                <a:srgbClr val="CC0099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2132855"/>
            <a:ext cx="8229600" cy="1872209"/>
          </a:xfrm>
        </p:spPr>
        <p:txBody>
          <a:bodyPr/>
          <a:lstStyle/>
          <a:p>
            <a:r>
              <a:rPr lang="ru-RU" sz="2000" u="sng" dirty="0">
                <a:solidFill>
                  <a:srgbClr val="CC0099"/>
                </a:solidFill>
                <a:hlinkClick r:id="rId3"/>
              </a:rPr>
              <a:t>https://yandex.ru/images/search?img_url=http%3A%2F%2Fwww.retab.ru%2Fcatalog%2Fcncat_image.php%3Fcat%3D193&amp;_=1436766789251&amp;p=1&amp;text=картинки%20чистота%20залог%20здоровья%20для%20детей&amp;redircnt=1436705094.1&amp;noreask=1&amp;pos=37&amp;rpt=simage&amp;lr=235</a:t>
            </a:r>
            <a:endParaRPr lang="ru-RU" sz="2000" dirty="0">
              <a:solidFill>
                <a:srgbClr val="CC0099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051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34</Words>
  <Application>Microsoft Office PowerPoint</Application>
  <PresentationFormat>Экран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«ЧИСТОТА ДЛЯ ЗДОРОВЬЯ ВСЕМ НУЖНА»</vt:lpstr>
      <vt:lpstr>Презентация PowerPoint</vt:lpstr>
      <vt:lpstr>Источники картинок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«ЧИСТОТА ДЛЯ ЗДОРОВЬЯ ВСЕМ НУЖНА»</dc:title>
  <dc:creator>user</dc:creator>
  <cp:lastModifiedBy>user</cp:lastModifiedBy>
  <cp:revision>3</cp:revision>
  <dcterms:created xsi:type="dcterms:W3CDTF">2015-07-13T06:05:41Z</dcterms:created>
  <dcterms:modified xsi:type="dcterms:W3CDTF">2015-07-13T06:30:32Z</dcterms:modified>
</cp:coreProperties>
</file>