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Шаблон для презентации </a:t>
            </a:r>
            <a:r>
              <a:rPr lang="ru-RU" sz="3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«КВН»</a:t>
            </a:r>
            <a:r>
              <a:rPr lang="ru-RU" sz="3200" b="1" i="1" dirty="0">
                <a:solidFill>
                  <a:srgbClr val="D4D4D6">
                    <a:lumMod val="25000"/>
                  </a:srgb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ru-RU" sz="3200" b="1" i="1" dirty="0">
                <a:solidFill>
                  <a:srgbClr val="D4D4D6">
                    <a:lumMod val="25000"/>
                  </a:srgb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-RU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Даниловская</a:t>
            </a:r>
            <a:r>
              <a:rPr lang="ru-RU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Ольга Николаевна,</a:t>
            </a:r>
          </a:p>
          <a:p>
            <a:pPr lvl="0"/>
            <a:r>
              <a:rPr lang="ru-RU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математики МОУ «С(К)ОШИ № 4»</a:t>
            </a:r>
          </a:p>
          <a:p>
            <a:pPr lvl="0"/>
            <a:r>
              <a:rPr lang="ru-RU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Магнитогорск, Челябинская область, 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29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140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48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8229600" cy="15750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Источник иллюстрации: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en-US" sz="4000" dirty="0"/>
              <a:t>http://</a:t>
            </a:r>
            <a:r>
              <a:rPr lang="en-US" sz="4000" dirty="0" smtClean="0"/>
              <a:t>veralline.com/uploads/images/pg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27811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«КВН» </vt:lpstr>
      <vt:lpstr>Презентация PowerPoint</vt:lpstr>
      <vt:lpstr>Презентация PowerPoint</vt:lpstr>
      <vt:lpstr>Источник иллюстрации:  http://veralline.com/uploads/images/pg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2</cp:revision>
  <dcterms:created xsi:type="dcterms:W3CDTF">2015-07-12T14:09:11Z</dcterms:created>
  <dcterms:modified xsi:type="dcterms:W3CDTF">2015-07-12T14:24:41Z</dcterms:modified>
</cp:coreProperties>
</file>