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5" r:id="rId7"/>
    <p:sldId id="264" r:id="rId8"/>
    <p:sldId id="263" r:id="rId9"/>
    <p:sldId id="262" r:id="rId10"/>
    <p:sldId id="261" r:id="rId11"/>
    <p:sldId id="260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447F1-8B07-4559-8182-01F1434BF45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8638-BCB6-4403-80BF-8803421F4C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900igr.net/kartinki/literatura/Pesy-Ostrovskogo/002-Rol-muzyki-v-pesakh-A.N.Ostrovskogo.html" TargetMode="External"/><Relationship Id="rId4" Type="http://schemas.openxmlformats.org/officeDocument/2006/relationships/hyperlink" Target="http://lifehacker.ru/2012/08/28/kak-raspolozhit-k-sebe-sobesednika-12-pravil-udachnogo-razgovor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559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52736"/>
            <a:ext cx="88168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12 правил удачного разговора: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как расположить к себе собеседника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76872"/>
            <a:ext cx="2304256" cy="18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6922" y="4005064"/>
            <a:ext cx="899707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Презентация  для занятий по дополнительной общеобразовательной программе</a:t>
            </a:r>
            <a:endParaRPr lang="ru-RU" sz="2000" dirty="0"/>
          </a:p>
          <a:p>
            <a:pPr algn="ctr"/>
            <a:r>
              <a:rPr lang="ru-RU" sz="2000" dirty="0"/>
              <a:t>«</a:t>
            </a:r>
            <a:r>
              <a:rPr lang="ru-RU" sz="2000" b="1" dirty="0"/>
              <a:t>Преодолевая трудности общения»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340768"/>
            <a:ext cx="9716121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8. Будьте любезным собеседником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Начните беседу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комплимента,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который задаст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доброжелательный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тон,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закончите комплиментом,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выражающим вашу признательность собеседнику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разговор.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Конечно, комплименты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должны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звучать,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 неприкрытая лесть.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Поэтому задайте себе вопрос: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что 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действительно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ценю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человеке?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5798" y="764704"/>
            <a:ext cx="911820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 9. Добавьте голосу теплоты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Старайтесь говорить более низким голосом.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голос собеседник будет реагировать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большим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доверием.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Когда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злимся,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возбуждены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или испуганы,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наш голос непроизвольно звучит выше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резче,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постоянно меняется его громкость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темп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речи.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Поэтому низкий голос будет сигнализировать собеседнику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вашем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спокойствии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уверенности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лидера.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836712"/>
            <a:ext cx="84898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10. Говорите медленнее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Немного замедленная речь помогает людям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лучше понимать вас,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напрягаясь,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чтобы уловить каждое слово,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 вызывает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уважение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просто научиться говорить медленно,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потому что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самого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детства многие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тараторят.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придётся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постараться, потому что медленная речь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успокаивает собеседника,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время как быстрая вызывает раздражение.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332656"/>
            <a:ext cx="916789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Шаг 11. Краткость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сестра таланта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Разбейте свою речь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отрывки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30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секунд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или даже меньше.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нужно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строить невероятных предложений.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Наш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мозг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способен хорошо усваивать информацию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олько микро-порциями.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Произнесите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одно-два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предложения,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потом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сделайте паузу, убедитесь, что человек вас понял.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молчит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задаёт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вопросов, можно продолжать,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ещё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одно-два предложения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пауза.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87702" y="1052736"/>
            <a:ext cx="8956298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Совет12. Слушайте внимательно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Сосредоточьте свое внимание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собеседнике,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для вас важно всё: его слова,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эмоциональная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окраска, его жесты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выражение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лица.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делает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паузу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отреагируйте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сказал.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забывайте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время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разговора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прислушиваться и 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своей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интуиции.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15616" y="2132856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4"/>
              </a:rPr>
              <a:t>http://lifehacker.ru/2012/08/28/kak-raspolozhit-k-sebe-sobesednika-12-pravil-udachnogo-razgovora</a:t>
            </a:r>
            <a:r>
              <a:rPr lang="ru-RU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15616" y="2996952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636912"/>
            <a:ext cx="8855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Правильно построенная беседа может помочь в различных областях</a:t>
            </a:r>
            <a:r>
              <a:rPr lang="ru-RU" sz="2800" b="1" i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 Важно то, что вы будете говорить. </a:t>
            </a:r>
            <a:endParaRPr lang="ru-RU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И </a:t>
            </a:r>
            <a:r>
              <a:rPr lang="ru-RU" sz="2800" b="1" i="1" dirty="0">
                <a:solidFill>
                  <a:srgbClr val="002060"/>
                </a:solidFill>
              </a:rPr>
              <a:t>не менее важно в этом </a:t>
            </a:r>
            <a:r>
              <a:rPr lang="ru-RU" sz="2800" b="1" i="1" dirty="0" smtClean="0">
                <a:solidFill>
                  <a:srgbClr val="002060"/>
                </a:solidFill>
              </a:rPr>
              <a:t>искусстве то</a:t>
            </a:r>
            <a:r>
              <a:rPr lang="ru-RU" sz="2800" b="1" i="1" dirty="0">
                <a:solidFill>
                  <a:srgbClr val="002060"/>
                </a:solidFill>
              </a:rPr>
              <a:t>, как вы будете себя вести.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76672"/>
            <a:ext cx="2304256" cy="1849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3528" y="1700808"/>
            <a:ext cx="8532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Совет </a:t>
            </a:r>
            <a:r>
              <a:rPr lang="ru-RU" sz="2800" b="1" dirty="0">
                <a:solidFill>
                  <a:srgbClr val="C00000"/>
                </a:solidFill>
              </a:rPr>
              <a:t>1. Расслабьтесь</a:t>
            </a:r>
            <a:r>
              <a:rPr lang="ru-RU" sz="2800" dirty="0">
                <a:solidFill>
                  <a:srgbClr val="C00000"/>
                </a:solidFill>
              </a:rPr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solidFill>
                  <a:srgbClr val="002060"/>
                </a:solidFill>
              </a:rPr>
              <a:t>Напряженность порождает раздражительность, а раздражительность — главный враг продуктивной беседы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Исследования доказывают, что всего одна минута расслабления увеличивает активность головного мозга, что очень важно для ведения беседы и быстрого принятия решений.</a:t>
            </a:r>
            <a:r>
              <a:rPr lang="ru-RU" sz="2800" b="1" dirty="0"/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65635" y="1268760"/>
            <a:ext cx="890500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2. Сосредоточьте внимание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настоящем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моменте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расслабляетесь,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сосредоточены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текущем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моменте,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обращаете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внимание 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 творится вокруг.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же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самое надо сделать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время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беседы.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Включите интуицию 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удастся услышать все оттенки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речи говорящего,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которые передадут эмоциональное значение его слов,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сможете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понять,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момент беседа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свернёт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нужного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 пути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3425" y="1340768"/>
            <a:ext cx="88905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Чаще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молчите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Умение молчать поможет вам уделить больше внимания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тому,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 говорят другие люди.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Чтобы развить это мастерство,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попробуйте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Колокол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 ссылке кликните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Ударить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колокол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внимательно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вслушивайтесь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звук,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пока 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затихнет.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Проделайте так несколько раз.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поможет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 научиться сосредотачивать внимание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молчать,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когда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кого-то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слушаете.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6631" y="692696"/>
            <a:ext cx="888736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4. Будьте позитивны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Прислушайтесь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своему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настроению.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устали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или бодро себя чувствуете,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спокойны или встревожены?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Спросите себя: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оптимистично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настроен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преддверии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этого разговора?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есть сомнения или тревоги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лучше отложить разговор.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сделать невозможно, то мысленно начните его,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порепетируйте,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это поможет вам подобрать слова 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аргументы,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которые помогут достичь цели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91680" y="1700808"/>
            <a:ext cx="5976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1340768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Совет 5</a:t>
            </a:r>
            <a:r>
              <a:rPr lang="ru-RU" sz="2800" b="1" dirty="0">
                <a:solidFill>
                  <a:srgbClr val="C00000"/>
                </a:solidFill>
              </a:rPr>
              <a:t>. Подумайте о намерениях собеседника 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002060"/>
                </a:solidFill>
              </a:rPr>
              <a:t>Чтобы разговор был честным и сбалансированным, 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каждый </a:t>
            </a:r>
            <a:r>
              <a:rPr lang="ru-RU" sz="2800" b="1" dirty="0">
                <a:solidFill>
                  <a:srgbClr val="002060"/>
                </a:solidFill>
              </a:rPr>
              <a:t>должен быть открыт для </a:t>
            </a:r>
            <a:r>
              <a:rPr lang="ru-RU" sz="2800" b="1" dirty="0" smtClean="0">
                <a:solidFill>
                  <a:srgbClr val="002060"/>
                </a:solidFill>
              </a:rPr>
              <a:t>него и</a:t>
            </a:r>
            <a:r>
              <a:rPr lang="ru-RU" sz="2800" b="1" dirty="0">
                <a:solidFill>
                  <a:srgbClr val="002060"/>
                </a:solidFill>
              </a:rPr>
              <a:t> ясно заявлять о своих ценностях, намерениях и целях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 Если ваши намерения не совпадаютс </a:t>
            </a:r>
            <a:r>
              <a:rPr lang="ru-RU" sz="2800" b="1" dirty="0" smtClean="0">
                <a:solidFill>
                  <a:srgbClr val="002060"/>
                </a:solidFill>
              </a:rPr>
              <a:t>намерениями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 человека, с которым вы пытаетесь </a:t>
            </a:r>
            <a:r>
              <a:rPr lang="ru-RU" sz="2800" b="1" dirty="0" smtClean="0">
                <a:solidFill>
                  <a:srgbClr val="002060"/>
                </a:solidFill>
              </a:rPr>
              <a:t>договориться, </a:t>
            </a:r>
            <a:r>
              <a:rPr lang="ru-RU" sz="2800" b="1" dirty="0">
                <a:solidFill>
                  <a:srgbClr val="002060"/>
                </a:solidFill>
              </a:rPr>
              <a:t>— проблемы неизбежны.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04664"/>
            <a:ext cx="90717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 6.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разговора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подумайте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чём-то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приятном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Вести беседу нужно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выражением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доброты,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понимания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интереса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лице.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самомделе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чувств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испытываете,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поддельные эмоции будут выглядеть ужасно.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небольшой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секрет: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перед разговором подумайте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чём-то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приятном,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вспомните людей, которых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любите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уважаете.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Эти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мысли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придадут вашему взгляду мягкость,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вызовут лёгкую полуулыбку,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такое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выражение лица подсознательно вызовет чувство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доверия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ваму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вашего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собеседника.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8005" y="0"/>
            <a:ext cx="9150448" cy="6858000"/>
          </a:xfrm>
          <a:prstGeom prst="rect">
            <a:avLst/>
          </a:prstGeom>
          <a:noFill/>
        </p:spPr>
      </p:pic>
      <p:pic>
        <p:nvPicPr>
          <p:cNvPr id="3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7429" y="0"/>
            <a:ext cx="1586571" cy="1273492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64131"/>
            <a:ext cx="9320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Совет7. Следите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невербальными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сигналами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Всё время смотрите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человека,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которым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разговариваете.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Оставайтесь сосредоточенными,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старайтесь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отвлекаться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посторонние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мысли.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собеседник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что-то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договаривает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или хочет вас обмануть,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он, конечно, будет это тщательно скрывать,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какую-то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долю секунды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может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забыться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выдать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себя выражением лица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или жестом.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Конечно,вы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сможете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только узнать, что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вас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обманывает,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но,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сожалению,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сможете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узнатьо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причине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обмана.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102</Words>
  <Application>Microsoft Office PowerPoint</Application>
  <PresentationFormat>On-screen Show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15</cp:revision>
  <dcterms:created xsi:type="dcterms:W3CDTF">2015-07-11T13:34:12Z</dcterms:created>
  <dcterms:modified xsi:type="dcterms:W3CDTF">2015-07-11T15:55:26Z</dcterms:modified>
</cp:coreProperties>
</file>