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66" r:id="rId4"/>
    <p:sldId id="264" r:id="rId5"/>
    <p:sldId id="262" r:id="rId6"/>
    <p:sldId id="256" r:id="rId7"/>
    <p:sldId id="259" r:id="rId8"/>
    <p:sldId id="267" r:id="rId9"/>
    <p:sldId id="274" r:id="rId10"/>
    <p:sldId id="272" r:id="rId11"/>
    <p:sldId id="265" r:id="rId12"/>
    <p:sldId id="271" r:id="rId13"/>
    <p:sldId id="263" r:id="rId14"/>
    <p:sldId id="269" r:id="rId15"/>
    <p:sldId id="260" r:id="rId16"/>
    <p:sldId id="275" r:id="rId17"/>
    <p:sldId id="258" r:id="rId18"/>
    <p:sldId id="268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8C9-4B8F-46EC-BA6B-7282E2F09BE6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0195-C761-45F1-B9E9-06057F8B3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8C9-4B8F-46EC-BA6B-7282E2F09BE6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0195-C761-45F1-B9E9-06057F8B3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8C9-4B8F-46EC-BA6B-7282E2F09BE6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0195-C761-45F1-B9E9-06057F8B3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8C9-4B8F-46EC-BA6B-7282E2F09BE6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0195-C761-45F1-B9E9-06057F8B3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8C9-4B8F-46EC-BA6B-7282E2F09BE6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0195-C761-45F1-B9E9-06057F8B3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8C9-4B8F-46EC-BA6B-7282E2F09BE6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0195-C761-45F1-B9E9-06057F8B3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8C9-4B8F-46EC-BA6B-7282E2F09BE6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0195-C761-45F1-B9E9-06057F8B3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8C9-4B8F-46EC-BA6B-7282E2F09BE6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0195-C761-45F1-B9E9-06057F8B3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8C9-4B8F-46EC-BA6B-7282E2F09BE6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0195-C761-45F1-B9E9-06057F8B3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8C9-4B8F-46EC-BA6B-7282E2F09BE6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0195-C761-45F1-B9E9-06057F8B3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8C9-4B8F-46EC-BA6B-7282E2F09BE6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0195-C761-45F1-B9E9-06057F8B3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18C9-4B8F-46EC-BA6B-7282E2F09BE6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C0195-C761-45F1-B9E9-06057F8B37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rofessionali.ru/Soobschestva/biznes-klub/14-neordinarnyh-sposobov-snjatija-stress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andex.ru/images/search?img_url=http%3A%2F%2Fs3.timetoast.com%2Fpublic%25" TargetMode="External"/><Relationship Id="rId5" Type="http://schemas.openxmlformats.org/officeDocument/2006/relationships/hyperlink" Target="https://yandex.ru/images/search?img_url=http%3A%2F%2Ffastcup.net%2Fimages%2Fusers%2F81411_O6vfQO1K3bG2.jpg&amp;text=%D0%BA%25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4149080"/>
            <a:ext cx="8927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dirty="0" smtClean="0"/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/>
              <a:t>«</a:t>
            </a:r>
            <a:r>
              <a:rPr lang="ru-RU" b="1" dirty="0" smtClean="0"/>
              <a:t>Преодолевая трудности общения»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5536" y="1844824"/>
            <a:ext cx="8748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C00000"/>
                </a:solidFill>
              </a:rPr>
              <a:t>14 неординарных способов снятия стресса. </a:t>
            </a:r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Психологи рекомендуют</a:t>
            </a:r>
            <a:endParaRPr lang="ru-RU" sz="3200" i="1" dirty="0">
              <a:solidFill>
                <a:srgbClr val="C00000"/>
              </a:solidFill>
            </a:endParaRPr>
          </a:p>
        </p:txBody>
      </p:sp>
      <p:pic>
        <p:nvPicPr>
          <p:cNvPr id="10242" name="Picture 2" descr="http://school.xvatit.com/images/c/c3/T23u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04664"/>
            <a:ext cx="1604728" cy="1368152"/>
          </a:xfrm>
          <a:prstGeom prst="rect">
            <a:avLst/>
          </a:prstGeom>
          <a:noFill/>
        </p:spPr>
      </p:pic>
      <p:pic>
        <p:nvPicPr>
          <p:cNvPr id="8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924944"/>
            <a:ext cx="1008112" cy="988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88017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05489"/>
            <a:ext cx="2135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83568" y="1412776"/>
            <a:ext cx="800732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6. Танцы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Обязательно танцуйте дома!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Ритмичные движения под музыку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хорошо помогают снять стресс.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тому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же,танцы воспринимаются как развлечение,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отличие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тех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же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тренировокв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фитнес-клубе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30064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88017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043445"/>
            <a:ext cx="930575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27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предметов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Восточные практики учат: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Хотите избавиться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печали,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передвиньте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27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предметов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доме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Считается, что это освобождает пространство для энергии,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которая сможет беспрепятственно скользить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правильном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направлении.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Попробуйте данный метод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сами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убедитесь,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что он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помогает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мозгу переключиться,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отвлечься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проблем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отдохнуть.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88017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11560" y="1043444"/>
            <a:ext cx="784381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8. Уборка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Раскладывание вещей по местам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помогает упорядочить мысли, сосредоточиться.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Кроме того, аккуратный вид полок,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ящиков, шкафов дает своеобразный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психологический эффект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внешний порядок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организованность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человек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бессознательно переносит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собственную жизнь.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88017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18534" y="1237402"/>
            <a:ext cx="872546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9. Краски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Психологи обнаружили,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что раскрашивание картинок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течение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двух-трех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минут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периоды повышенного стресса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пять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раз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увеличивает вероятность завершения работы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срок.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rgbClr val="00206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есть вы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сможете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только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пережить стресс,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но и, возможно, создадите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какой-нибудь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шедевр.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88017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99592" y="692696"/>
            <a:ext cx="754725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10. Минута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размышление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Найдите возможность остаться дома одному,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чтобы упорядочить мысли.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Включите любимую музыку,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достаньте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холодильника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любимое лакомство,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устройтесь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любимом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кресле.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Подумайте,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чего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вам хотелось больше всего,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запишите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желание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бумаге.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Вид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четкогоплана поможет определиться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дальнейшими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действиями.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88017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39552" y="1290826"/>
            <a:ext cx="8343951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11. Ароматерапия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Запахи сильно связаны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эмоциональной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памятью.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Поэтому очень полезно иметь под рукой аромат,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ассоциирующийся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пережитыми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минутами сильного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счастья, восторга, блаженства.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Вдыхайте его почаще,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это поможет сохранить хорошее настроение.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8801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99592" y="242088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Прием пищи как метод снятия стресса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88017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7695" y="1124744"/>
            <a:ext cx="8746305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2. Съесть мороженое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Вкусная еда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эффективный антистрессовый допинг.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Сохранить хорошее настроение, снять стресс помогает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жирная рыба,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которой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содержатся кислоты омега-3,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очень полезные для нервной системы.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Если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любите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рыбу, съешьте мороженое или банан.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Эти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продуктыдействуют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хуже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антидепрессантов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88017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11560" y="1484784"/>
            <a:ext cx="770916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9.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Чай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гибискусом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При накоплении радикалов человек испытывает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чувство тревоги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панические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состояния,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характерные для стресса.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Гибискус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дает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радикалам концентрироваться,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разжижает 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таким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образом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помогает снять стресс,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делая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вас вялыми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79712" y="29249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sng" dirty="0">
                <a:hlinkClick r:id="rId3"/>
              </a:rPr>
              <a:t>http://professionali.ru/Soobschestva/biznes-klub/14-neordinarnyh-sposobov-snjatija-stressa</a:t>
            </a:r>
            <a:r>
              <a:rPr lang="ru-RU" dirty="0"/>
              <a:t> </a:t>
            </a:r>
          </a:p>
        </p:txBody>
      </p:sp>
      <p:pic>
        <p:nvPicPr>
          <p:cNvPr id="5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8801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07704" y="112474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1979712" y="4005064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https://yandex.ru/images/search?img_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1907704" y="45811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6"/>
              </a:rPr>
              <a:t>https://yandex.ru/images/search?img_url=http%3A%2F%2Fs3.timetoast.com%2Fpublic%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1979712" y="1628800"/>
            <a:ext cx="5310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Бодров В. А. Психологический стресс: развитие учения и современное состояние </a:t>
            </a:r>
            <a:r>
              <a:rPr lang="ru-RU" dirty="0" smtClean="0"/>
              <a:t>проблемы </a:t>
            </a:r>
            <a:r>
              <a:rPr lang="ru-RU" dirty="0"/>
              <a:t>/ РАН, Ин-т психологии. - М.; ИП РАН, 1995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2708920"/>
            <a:ext cx="1008112" cy="988017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187624" y="2780928"/>
            <a:ext cx="6466835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Приемы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снятия стресса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dirty="0" smtClean="0">
              <a:ln>
                <a:noFill/>
              </a:ln>
              <a:solidFill>
                <a:srgbClr val="C0000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Физические приемы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Психо-э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моциональные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приемы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Прием пищи как метод снятия стресса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39952" y="7647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Segoe Print" pitchFamily="2" charset="0"/>
              </a:rPr>
              <a:t>«Умей спокойно относиться к тому, чего не в силах изменить». </a:t>
            </a:r>
            <a:r>
              <a:rPr lang="ru-RU" b="1" dirty="0" smtClean="0">
                <a:latin typeface="Segoe Print" pitchFamily="2" charset="0"/>
              </a:rPr>
              <a:t>Сенека</a:t>
            </a:r>
            <a:endParaRPr lang="ru-RU" b="1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2406"/>
            <a:ext cx="24558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88017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980728"/>
            <a:ext cx="78229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 Потереть ладони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Еще один простой способ сбросить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нервное напряжение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избежать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стресса.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Нужно изо всех сил потереть ладони друг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друга,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пока они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станут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горячими.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Также полезно хорошенько растереть уши.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Так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сможете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взбодриться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сосредоточиться</a:t>
            </a:r>
            <a:r>
              <a:rPr lang="ru-RU" sz="2400" b="1" dirty="0">
                <a:solidFill>
                  <a:srgbClr val="00206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88017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07927" y="1876182"/>
            <a:ext cx="883607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 Лестница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Устройте 30-секундную пробежку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вверх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вниз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это упражнение усилит приток кислорода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каемчатым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частям мозга,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ответственным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управление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эмоциональным стрессом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88017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41590" y="836712"/>
            <a:ext cx="880241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3. Взмахи руками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 многих людей стресс выражается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том,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что зажимаются, теряют эластичность мышцы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плечевого пояса,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шеи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пояснично-крестцового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отдела позвоночника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отсюда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головныеболи,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боли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спине.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Хорошую помощь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этом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случае могут оказать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массаж или плавание.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Дома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работе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можно выполнять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несложные упражнения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расслабление: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нужно вращать руками,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сгибать 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разные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стороны,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еще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делать махи ногами.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21508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88017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11560" y="1484784"/>
            <a:ext cx="805220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4. Расческа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Один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способов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избежать стресса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расчесывание волос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течение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15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минут.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Эта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процедура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помогает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разогнать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кровь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расслабить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мышцы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88017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931495" y="1556792"/>
            <a:ext cx="821250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C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 Массаж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Чтобы оставаться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спокойным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массируйте по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30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секунд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точки,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находящиеся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206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под носом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- между бровями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под нижней губой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800" b="1" dirty="0">
                <a:solidFill>
                  <a:srgbClr val="00206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центре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ладони.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2406"/>
            <a:ext cx="24558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88017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11560" y="1268760"/>
            <a:ext cx="774122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5. Смыть конфликты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стрессы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Справиться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эмоциональным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негативом помогает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15-минутный душ.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rgbClr val="00206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Встаньте под теплые струи воды,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чтобы они массировали голову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плечи.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Вскоре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почувствуете,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как вода уносит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собой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все ненужное.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http://oneclicktoday.com/wp-content/uploads/2013/07/Stres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88017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931495" y="3064897"/>
            <a:ext cx="2664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3648" y="2276872"/>
            <a:ext cx="584807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Психо-э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моциональные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приемы </a:t>
            </a:r>
          </a:p>
          <a:p>
            <a:pPr algn="ctr"/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снятия стресса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155</Words>
  <Application>Microsoft Office PowerPoint</Application>
  <PresentationFormat>On-screen Show (4:3)</PresentationFormat>
  <Paragraphs>164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20</cp:revision>
  <dcterms:created xsi:type="dcterms:W3CDTF">2015-07-13T11:56:48Z</dcterms:created>
  <dcterms:modified xsi:type="dcterms:W3CDTF">2015-07-13T15:15:12Z</dcterms:modified>
</cp:coreProperties>
</file>