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FDF6"/>
    <a:srgbClr val="FCC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9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0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9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200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7325" y="1841500"/>
            <a:ext cx="5924550" cy="1325563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C6600"/>
                </a:solidFill>
              </a:rPr>
              <a:t>Шаблон «Осень»</a:t>
            </a:r>
            <a:endParaRPr lang="ru-RU" sz="5400" b="1" dirty="0">
              <a:solidFill>
                <a:srgbClr val="CC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0874" y="3657600"/>
            <a:ext cx="6772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 учитель технологии</a:t>
            </a:r>
          </a:p>
          <a:p>
            <a:r>
              <a:rPr lang="ru-RU" dirty="0" smtClean="0"/>
              <a:t>МАОУ СОШ № 67 с углубленным изучением отдельных предметов</a:t>
            </a:r>
          </a:p>
          <a:p>
            <a:r>
              <a:rPr lang="ru-RU" dirty="0" smtClean="0"/>
              <a:t>г. 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51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8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0"/>
            <a:ext cx="12268201" cy="68508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5300" y="1109991"/>
            <a:ext cx="6096000" cy="1494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иллюстраций: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Шаблон «Осень»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6</cp:revision>
  <dcterms:created xsi:type="dcterms:W3CDTF">2015-07-15T08:54:34Z</dcterms:created>
  <dcterms:modified xsi:type="dcterms:W3CDTF">2015-07-16T07:12:49Z</dcterms:modified>
</cp:coreProperties>
</file>