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6" r:id="rId4"/>
    <p:sldId id="265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6D26"/>
    <a:srgbClr val="E4E23D"/>
    <a:srgbClr val="CC6600"/>
    <a:srgbClr val="FEFDF6"/>
    <a:srgbClr val="FCC2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73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8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9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1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0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9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58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4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3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49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2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B4539-6E23-402F-A6B5-EE1E3EE8F937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6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302" y="4534763"/>
            <a:ext cx="6772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Брашко Евгения Владимировна, учитель технологии</a:t>
            </a:r>
          </a:p>
          <a:p>
            <a:r>
              <a:rPr lang="ru-RU" dirty="0" smtClean="0"/>
              <a:t>МАОУ СОШ № 67 с углубленным изучением отдельных предметов</a:t>
            </a:r>
          </a:p>
          <a:p>
            <a:r>
              <a:rPr lang="ru-RU" dirty="0" smtClean="0"/>
              <a:t>г. Екатеринбург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80440" y="1657529"/>
            <a:ext cx="51230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ru-RU" sz="5400" b="1" cap="none" spc="0" dirty="0" smtClean="0">
                <a:ln w="12700" cmpd="sng">
                  <a:solidFill>
                    <a:srgbClr val="836D26"/>
                  </a:solidFill>
                  <a:prstDash val="solid"/>
                </a:ln>
                <a:solidFill>
                  <a:srgbClr val="E4E23D"/>
                </a:solidFill>
                <a:effectLst/>
              </a:rPr>
              <a:t>Шаблон </a:t>
            </a:r>
          </a:p>
          <a:p>
            <a:pPr algn="ctr"/>
            <a:r>
              <a:rPr lang="ru-RU" sz="5400" b="1" cap="none" spc="0" dirty="0" smtClean="0">
                <a:ln w="12700" cmpd="sng">
                  <a:solidFill>
                    <a:srgbClr val="836D26"/>
                  </a:solidFill>
                  <a:prstDash val="solid"/>
                </a:ln>
                <a:solidFill>
                  <a:srgbClr val="E4E23D"/>
                </a:solidFill>
                <a:effectLst/>
              </a:rPr>
              <a:t>«Сентябрьский»</a:t>
            </a:r>
            <a:endParaRPr lang="ru-RU" sz="5400" b="1" cap="none" spc="0" dirty="0">
              <a:ln w="12700" cmpd="sng">
                <a:solidFill>
                  <a:srgbClr val="836D26"/>
                </a:solidFill>
                <a:prstDash val="solid"/>
              </a:ln>
              <a:solidFill>
                <a:srgbClr val="E4E23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31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2235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 flipV="1">
            <a:off x="0" y="0"/>
            <a:ext cx="122235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22358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619625" y="3519816"/>
            <a:ext cx="6096000" cy="14947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Ссылка на фоны страницы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1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3</cp:revision>
  <dcterms:created xsi:type="dcterms:W3CDTF">2015-07-15T08:54:34Z</dcterms:created>
  <dcterms:modified xsi:type="dcterms:W3CDTF">2015-07-15T09:08:03Z</dcterms:modified>
</cp:coreProperties>
</file>