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4" r:id="rId3"/>
    <p:sldId id="266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1C00"/>
    <a:srgbClr val="F98A00"/>
    <a:srgbClr val="836D26"/>
    <a:srgbClr val="E4E23D"/>
    <a:srgbClr val="CC6600"/>
    <a:srgbClr val="FEFDF6"/>
    <a:srgbClr val="FCC2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150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B4539-6E23-402F-A6B5-EE1E3EE8F937}" type="datetimeFigureOut">
              <a:rPr lang="ru-RU" smtClean="0"/>
              <a:t>16.07.2015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46D9-113B-4D13-B755-B89523BA9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736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B4539-6E23-402F-A6B5-EE1E3EE8F937}" type="datetimeFigureOut">
              <a:rPr lang="ru-RU" smtClean="0"/>
              <a:t>16.07.2015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46D9-113B-4D13-B755-B89523BA9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2187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B4539-6E23-402F-A6B5-EE1E3EE8F937}" type="datetimeFigureOut">
              <a:rPr lang="ru-RU" smtClean="0"/>
              <a:t>16.07.2015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46D9-113B-4D13-B755-B89523BA9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695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B4539-6E23-402F-A6B5-EE1E3EE8F937}" type="datetimeFigureOut">
              <a:rPr lang="ru-RU" smtClean="0"/>
              <a:t>16.07.2015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46D9-113B-4D13-B755-B89523BA9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119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B4539-6E23-402F-A6B5-EE1E3EE8F937}" type="datetimeFigureOut">
              <a:rPr lang="ru-RU" smtClean="0"/>
              <a:t>16.07.2015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46D9-113B-4D13-B755-B89523BA9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908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B4539-6E23-402F-A6B5-EE1E3EE8F937}" type="datetimeFigureOut">
              <a:rPr lang="ru-RU" smtClean="0"/>
              <a:t>16.07.2015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46D9-113B-4D13-B755-B89523BA9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395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B4539-6E23-402F-A6B5-EE1E3EE8F937}" type="datetimeFigureOut">
              <a:rPr lang="ru-RU" smtClean="0"/>
              <a:t>16.07.2015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46D9-113B-4D13-B755-B89523BA9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587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B4539-6E23-402F-A6B5-EE1E3EE8F937}" type="datetimeFigureOut">
              <a:rPr lang="ru-RU" smtClean="0"/>
              <a:t>16.07.2015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46D9-113B-4D13-B755-B89523BA9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7447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B4539-6E23-402F-A6B5-EE1E3EE8F937}" type="datetimeFigureOut">
              <a:rPr lang="ru-RU" smtClean="0"/>
              <a:t>16.07.2015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46D9-113B-4D13-B755-B89523BA9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932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B4539-6E23-402F-A6B5-EE1E3EE8F937}" type="datetimeFigureOut">
              <a:rPr lang="ru-RU" smtClean="0"/>
              <a:t>16.07.2015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46D9-113B-4D13-B755-B89523BA9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0491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B4539-6E23-402F-A6B5-EE1E3EE8F937}" type="datetimeFigureOut">
              <a:rPr lang="ru-RU" smtClean="0"/>
              <a:t>16.07.2015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546D9-113B-4D13-B755-B89523BA9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723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B4539-6E23-402F-A6B5-EE1E3EE8F937}" type="datetimeFigureOut">
              <a:rPr lang="ru-RU" smtClean="0"/>
              <a:t>16.07.2015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546D9-113B-4D13-B755-B89523BA9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63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62713" y="-2671289"/>
            <a:ext cx="6866573" cy="121920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76356" y="2555367"/>
            <a:ext cx="67722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Брашко Евгения Владимировна, учитель технологии</a:t>
            </a:r>
          </a:p>
          <a:p>
            <a:pPr algn="ctr"/>
            <a:r>
              <a:rPr lang="ru-RU" dirty="0" smtClean="0"/>
              <a:t>МАОУ СОШ № 67  с углубленным изучением отдельных предметов</a:t>
            </a:r>
          </a:p>
          <a:p>
            <a:pPr algn="ctr"/>
            <a:r>
              <a:rPr lang="ru-RU" dirty="0" smtClean="0"/>
              <a:t>г. Екатеринбург</a:t>
            </a:r>
          </a:p>
          <a:p>
            <a:pPr algn="ctr"/>
            <a:r>
              <a:rPr lang="ru-RU" dirty="0" smtClean="0"/>
              <a:t>2015 г.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40435" y="593777"/>
            <a:ext cx="7735260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pPr algn="ctr"/>
            <a:r>
              <a:rPr lang="ru-RU" sz="6600" b="1" cap="none" spc="0" dirty="0" smtClean="0">
                <a:ln w="38100" cmpd="tri">
                  <a:solidFill>
                    <a:srgbClr val="591C00"/>
                  </a:solidFill>
                  <a:prstDash val="solid"/>
                </a:ln>
                <a:solidFill>
                  <a:srgbClr val="F98A00"/>
                </a:solidFill>
                <a:effectLst/>
              </a:rPr>
              <a:t>Шаблон </a:t>
            </a:r>
          </a:p>
          <a:p>
            <a:pPr algn="ctr"/>
            <a:r>
              <a:rPr lang="ru-RU" sz="6600" b="1" cap="none" spc="0" dirty="0" smtClean="0">
                <a:ln w="38100" cmpd="tri">
                  <a:solidFill>
                    <a:srgbClr val="591C00"/>
                  </a:solidFill>
                  <a:prstDash val="solid"/>
                </a:ln>
                <a:solidFill>
                  <a:srgbClr val="F98A00"/>
                </a:solidFill>
                <a:effectLst/>
              </a:rPr>
              <a:t>«Осенние листья»</a:t>
            </a:r>
            <a:endParaRPr lang="ru-RU" sz="6600" b="1" cap="none" spc="0" dirty="0">
              <a:ln w="38100" cmpd="tri">
                <a:solidFill>
                  <a:srgbClr val="591C00"/>
                </a:solidFill>
                <a:prstDash val="solid"/>
              </a:ln>
              <a:solidFill>
                <a:srgbClr val="F98A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9314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896" t="30044"/>
          <a:stretch/>
        </p:blipFill>
        <p:spPr>
          <a:xfrm>
            <a:off x="1840992" y="0"/>
            <a:ext cx="10351008" cy="690303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1280" y="365125"/>
            <a:ext cx="8732520" cy="1325563"/>
          </a:xfrm>
        </p:spPr>
        <p:txBody>
          <a:bodyPr/>
          <a:lstStyle/>
          <a:p>
            <a:r>
              <a:rPr lang="ru-RU" b="1" u="dbl" dirty="0" smtClean="0">
                <a:solidFill>
                  <a:srgbClr val="591C00"/>
                </a:solidFill>
                <a:uFill>
                  <a:solidFill>
                    <a:srgbClr val="591C00"/>
                  </a:solidFill>
                </a:uFill>
                <a:latin typeface="Arial Black" panose="020B0A04020102020204" pitchFamily="34" charset="0"/>
              </a:rPr>
              <a:t>Заголовок слайда</a:t>
            </a:r>
            <a:endParaRPr lang="ru-RU" b="1" u="dbl" dirty="0">
              <a:solidFill>
                <a:srgbClr val="591C00"/>
              </a:solidFill>
              <a:uFill>
                <a:solidFill>
                  <a:srgbClr val="591C00"/>
                </a:solidFill>
              </a:uFill>
              <a:latin typeface="Arial Black" panose="020B0A04020102020204" pitchFamily="34" charset="0"/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837"/>
          <a:stretch/>
        </p:blipFill>
        <p:spPr>
          <a:xfrm>
            <a:off x="1" y="0"/>
            <a:ext cx="1962912" cy="6858000"/>
          </a:xfrm>
        </p:spPr>
      </p:pic>
    </p:spTree>
    <p:extLst>
      <p:ext uri="{BB962C8B-B14F-4D97-AF65-F5344CB8AC3E}">
        <p14:creationId xmlns:p14="http://schemas.microsoft.com/office/powerpoint/2010/main" val="96200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896" t="30044"/>
          <a:stretch/>
        </p:blipFill>
        <p:spPr>
          <a:xfrm>
            <a:off x="0" y="0"/>
            <a:ext cx="12192000" cy="6903038"/>
          </a:xfrm>
          <a:prstGeom prst="rect">
            <a:avLst/>
          </a:prstGeom>
        </p:spPr>
      </p:pic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69" t="51262" r="68378" b="29184"/>
          <a:stretch/>
        </p:blipFill>
        <p:spPr>
          <a:xfrm>
            <a:off x="-15240" y="8221"/>
            <a:ext cx="1316736" cy="1328872"/>
          </a:xfrm>
        </p:spPr>
      </p:pic>
      <p:pic>
        <p:nvPicPr>
          <p:cNvPr id="8" name="Объект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69" t="51262" r="68378" b="29184"/>
          <a:stretch/>
        </p:blipFill>
        <p:spPr>
          <a:xfrm>
            <a:off x="10890504" y="5618491"/>
            <a:ext cx="1316736" cy="1328872"/>
          </a:xfrm>
          <a:prstGeom prst="rect">
            <a:avLst/>
          </a:prstGeom>
        </p:spPr>
      </p:pic>
      <p:pic>
        <p:nvPicPr>
          <p:cNvPr id="9" name="Объект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69" t="51262" r="68378" b="29184"/>
          <a:stretch/>
        </p:blipFill>
        <p:spPr>
          <a:xfrm>
            <a:off x="1316736" y="726941"/>
            <a:ext cx="1316736" cy="1328872"/>
          </a:xfrm>
          <a:prstGeom prst="rect">
            <a:avLst/>
          </a:prstGeom>
        </p:spPr>
      </p:pic>
      <p:pic>
        <p:nvPicPr>
          <p:cNvPr id="10" name="Объект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69" t="51262" r="68378" b="29184"/>
          <a:stretch/>
        </p:blipFill>
        <p:spPr>
          <a:xfrm>
            <a:off x="9558528" y="5164467"/>
            <a:ext cx="1316736" cy="1328872"/>
          </a:xfrm>
          <a:prstGeom prst="rect">
            <a:avLst/>
          </a:prstGeom>
        </p:spPr>
      </p:pic>
      <p:pic>
        <p:nvPicPr>
          <p:cNvPr id="11" name="Объект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69" t="51262" r="68378" b="29184"/>
          <a:stretch/>
        </p:blipFill>
        <p:spPr>
          <a:xfrm rot="10800000">
            <a:off x="0" y="1332243"/>
            <a:ext cx="1316736" cy="1328872"/>
          </a:xfrm>
          <a:prstGeom prst="rect">
            <a:avLst/>
          </a:prstGeom>
        </p:spPr>
      </p:pic>
      <p:sp>
        <p:nvSpPr>
          <p:cNvPr id="12" name="Заголовок 1"/>
          <p:cNvSpPr txBox="1">
            <a:spLocks/>
          </p:cNvSpPr>
          <p:nvPr/>
        </p:nvSpPr>
        <p:spPr>
          <a:xfrm>
            <a:off x="3790188" y="1256670"/>
            <a:ext cx="708507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u="dbl" dirty="0" smtClean="0">
                <a:solidFill>
                  <a:srgbClr val="591C00"/>
                </a:solidFill>
                <a:uFill>
                  <a:solidFill>
                    <a:srgbClr val="591C00"/>
                  </a:solidFill>
                </a:uFill>
                <a:latin typeface="Arial Black" panose="020B0A04020102020204" pitchFamily="34" charset="0"/>
              </a:rPr>
              <a:t>Источник иллюстраций:</a:t>
            </a:r>
            <a:endParaRPr lang="ru-RU" b="1" u="dbl" dirty="0">
              <a:solidFill>
                <a:srgbClr val="591C00"/>
              </a:solidFill>
              <a:uFill>
                <a:solidFill>
                  <a:srgbClr val="591C00"/>
                </a:solidFill>
              </a:uFill>
              <a:latin typeface="Arial Black" panose="020B0A040201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850" y="3718679"/>
            <a:ext cx="89535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https://www.google.ru/search?newwindow=1&amp;tbs=simg:CAESwQEavgELEKjU2AQaAggLDAsQsIynCBpgCl4IAxIolwmWCZQJkAnXCdsDkQn2E8sJ2QnVIc4h2CG_1KMgo0yjHN40p1yHHKBowUJ3PQqh0p9M5pcizKBrtPSykg18s2laCo-l8emmk4KjizDFpONMYcCXIdZlIogoKDAsQjq7-CBoKCggIARIESi8-zAwLEJ3twQkaLgoGCgR0cmVlCggKBmJyYW5jaAoHCgVmbG9yYQoHCgVwbGFudAoICgZmbG93ZXIM&amp;q=%D0%BE%D1%81%D0%B5%D0%BD%D0%BD%D0%B8%D0%B5+%D0%BB%D0%B8%D1%81%D1%82%D1%8C%D1%8F+%D0%B2%D0%B5%D0%BA%D1%82%D0%BE%D1%80&amp;tbm=isch&amp;sa=X&amp;ved=0CC4Qsw5qFQoTCPSp5JCO38YCFcGmcgodcN4MRA&amp;biw=1680&amp;bih=935</a:t>
            </a:r>
          </a:p>
        </p:txBody>
      </p:sp>
    </p:spTree>
    <p:extLst>
      <p:ext uri="{BB962C8B-B14F-4D97-AF65-F5344CB8AC3E}">
        <p14:creationId xmlns:p14="http://schemas.microsoft.com/office/powerpoint/2010/main" val="12617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40</Words>
  <Application>Microsoft Office PowerPoint</Application>
  <PresentationFormat>Широкоэкранный</PresentationFormat>
  <Paragraphs>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Тема Office</vt:lpstr>
      <vt:lpstr>Презентация PowerPoint</vt:lpstr>
      <vt:lpstr>Заголовок слайда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Евгения</dc:creator>
  <cp:lastModifiedBy>Евгения</cp:lastModifiedBy>
  <cp:revision>9</cp:revision>
  <dcterms:created xsi:type="dcterms:W3CDTF">2015-07-15T08:54:34Z</dcterms:created>
  <dcterms:modified xsi:type="dcterms:W3CDTF">2015-07-16T07:40:00Z</dcterms:modified>
</cp:coreProperties>
</file>