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6" r:id="rId4"/>
    <p:sldId id="261" r:id="rId5"/>
    <p:sldId id="257" r:id="rId6"/>
    <p:sldId id="262" r:id="rId7"/>
    <p:sldId id="263" r:id="rId8"/>
    <p:sldId id="267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1" y="620689"/>
            <a:ext cx="8892480" cy="223224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Презентация к уроку биологии в 9 классе </a:t>
            </a:r>
            <a:r>
              <a:rPr lang="ru-RU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«Строение и работа сердца»</a:t>
            </a:r>
            <a:endParaRPr lang="ru-RU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645024"/>
            <a:ext cx="8496943" cy="2736304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Трачук Наталья Михайловна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учитель биологии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ГБОУ </a:t>
            </a:r>
            <a:r>
              <a:rPr lang="ru-RU" sz="2000" b="1" dirty="0" smtClean="0">
                <a:solidFill>
                  <a:schemeClr val="tx1"/>
                </a:solidFill>
              </a:rPr>
              <a:t>АО «Савинская СКОШИ</a:t>
            </a:r>
            <a:r>
              <a:rPr lang="ru-RU" b="1" dirty="0" smtClean="0"/>
              <a:t>»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Плесецкого района Архангельской области</a:t>
            </a:r>
          </a:p>
          <a:p>
            <a:pPr algn="r"/>
            <a:endParaRPr lang="ru-RU" sz="2000" b="1" dirty="0">
              <a:solidFill>
                <a:schemeClr val="tx1"/>
              </a:solidFill>
            </a:endParaRPr>
          </a:p>
          <a:p>
            <a:pPr algn="r"/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п. Савинский, 2015 г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89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Домашнее задание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96855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Стр. 92 – 94 - повторить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материал учебника 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. З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адания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№ 56,57 на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стр.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35 в рабочей тетради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Литература: </a:t>
            </a:r>
          </a:p>
          <a:p>
            <a:pPr marL="0" indent="0">
              <a:buNone/>
            </a:pP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</a:rPr>
              <a:t>И.В.Романов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</a:rPr>
              <a:t>И.Б.Агафонова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. Биология. Человек.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9 класс. Учебник для специальных (коррекционных) образовательных  учреждений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VIII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вида. М.: Дрофа, 2008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08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«Сердце – это жизнь»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491880" y="908720"/>
            <a:ext cx="5400600" cy="568863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	История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науки «о живом насосе» прошла долгий и тернистый путь. У её истоков стоял английский ученый </a:t>
            </a:r>
            <a:r>
              <a:rPr lang="ru-RU" b="1" u="sng" dirty="0">
                <a:solidFill>
                  <a:schemeClr val="accent2">
                    <a:lumMod val="75000"/>
                  </a:schemeClr>
                </a:solidFill>
              </a:rPr>
              <a:t>Уильям Гарвей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. Это было в 1628 году. 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«Оно – источник жизни, начало всего, от него зависит вся сила и свежесть организма»</a:t>
            </a:r>
          </a:p>
          <a:p>
            <a:pPr marL="0" indent="0" algn="r">
              <a:buNone/>
            </a:pP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У.Гарвей</a:t>
            </a:r>
            <a:endParaRPr lang="ru-RU" sz="28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7" y="1484784"/>
            <a:ext cx="5477107" cy="403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10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Какое оно, моё сердце?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 год сердце делает 40 млн. ударов.</a:t>
            </a:r>
          </a:p>
          <a:p>
            <a:pPr marL="0" indent="0" algn="just">
              <a:buNone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За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75 лет жизни человека сердце сокращается 2,5 млрд. раз без единой остановки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 сутки сердце перекачивает более 7 тыс. л. крови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	Наука, изучающая сердце и систему органов кровообращения, называется – </a:t>
            </a:r>
            <a:r>
              <a:rPr lang="ru-RU" b="1" u="sng" dirty="0">
                <a:solidFill>
                  <a:schemeClr val="accent2">
                    <a:lumMod val="75000"/>
                  </a:schemeClr>
                </a:solidFill>
              </a:rPr>
              <a:t>кардиология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47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052736"/>
          </a:xfrm>
        </p:spPr>
        <p:txBody>
          <a:bodyPr/>
          <a:lstStyle/>
          <a:p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Где располагается сердце?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388296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Сердце человека располагается в грудной полости. 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Слово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«сердце» происходит от слова «середина». 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Сердце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находится в середине между правым и левым лёгкими и слегка смещено в левую сторону.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345638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5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741368"/>
          </a:xfrm>
        </p:spPr>
        <p:txBody>
          <a:bodyPr>
            <a:normAutofit/>
          </a:bodyPr>
          <a:lstStyle/>
          <a:p>
            <a:pPr algn="ctr">
              <a:buFontTx/>
              <a:buChar char="-"/>
            </a:pPr>
            <a:r>
              <a:rPr lang="ru-RU" sz="3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Какова форма сердца?</a:t>
            </a:r>
          </a:p>
          <a:p>
            <a:pPr marL="0" indent="0">
              <a:buNone/>
            </a:pP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	</a:t>
            </a:r>
            <a:endParaRPr lang="ru-RU" sz="28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8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8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28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FontTx/>
              <a:buChar char="-"/>
            </a:pPr>
            <a:r>
              <a:rPr lang="ru-RU" sz="3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Каковы примерные размеры сердца?</a:t>
            </a:r>
          </a:p>
          <a:p>
            <a:pPr marL="0" indent="0" algn="ctr">
              <a:buNone/>
            </a:pPr>
            <a:endParaRPr lang="ru-RU" sz="28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FontTx/>
              <a:buChar char="-"/>
            </a:pPr>
            <a:r>
              <a:rPr lang="ru-RU" sz="3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Сколько примерно весит сердце взрослого человека?</a:t>
            </a:r>
            <a:endParaRPr lang="ru-RU" sz="32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836712"/>
            <a:ext cx="2736304" cy="3312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792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Строение сердца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316288" cy="5400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Предсердие</a:t>
            </a:r>
          </a:p>
          <a:p>
            <a:pPr marL="0" indent="0">
              <a:buNone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Желудочек </a:t>
            </a:r>
          </a:p>
          <a:p>
            <a:pPr marL="0" indent="0">
              <a:buNone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Створчатые клапаны</a:t>
            </a:r>
          </a:p>
          <a:p>
            <a:pPr marL="0" indent="0">
              <a:buNone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Полулунные клапаны</a:t>
            </a:r>
          </a:p>
          <a:p>
            <a:pPr>
              <a:buFontTx/>
              <a:buChar char="-"/>
            </a:pPr>
            <a:endParaRPr lang="ru-RU" sz="3200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4608512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575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Работа сердца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147" name="Picture 3" descr="C:\Users\user1\Desktop\для уроков\биология\9 кл человек\кровеносная система\сердце\рис 4.jpg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" r="35"/>
          <a:stretch/>
        </p:blipFill>
        <p:spPr bwMode="auto">
          <a:xfrm>
            <a:off x="5364088" y="1340768"/>
            <a:ext cx="3480387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7504" y="4581128"/>
            <a:ext cx="9036496" cy="2088232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Сокращение предсердий, перекачивание крови в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желудочки.</a:t>
            </a:r>
          </a:p>
          <a:p>
            <a:pPr lvl="0"/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Сокращение желудочков, перекачивание крови в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сосуды.</a:t>
            </a:r>
          </a:p>
          <a:p>
            <a:pPr lvl="0"/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Пауза, предсердия и желудочки расслабляются – сердце отдыхает. </a:t>
            </a:r>
          </a:p>
        </p:txBody>
      </p:sp>
      <p:pic>
        <p:nvPicPr>
          <p:cNvPr id="6146" name="Picture 2" descr="C:\Users\user1\Desktop\для уроков\биология\9 кл человек\кровеносная система\сердце\рис 3.jpg"/>
          <p:cNvPicPr>
            <a:picLocks noGrp="1" noChangeAspect="1" noChangeArrowheads="1"/>
          </p:cNvPicPr>
          <p:nvPr>
            <p:ph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7" r="8184"/>
          <a:stretch/>
        </p:blipFill>
        <p:spPr bwMode="auto">
          <a:xfrm>
            <a:off x="683568" y="1340768"/>
            <a:ext cx="3384376" cy="30353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8833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Пальминг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0891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751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Биологический диктант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83027" y="980728"/>
            <a:ext cx="8928992" cy="568863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1. Сердце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человека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трёхкамерное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lvl="0" indent="0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2. Сердце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человека состоит из двух предсердий и двух желудочков.</a:t>
            </a:r>
          </a:p>
          <a:p>
            <a:pPr marL="0" lvl="0" indent="0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3. Сердце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располагается в грудной полости справа.</a:t>
            </a:r>
          </a:p>
          <a:p>
            <a:pPr marL="0" lvl="0" indent="0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4. Из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предсердий кровь поступает в желудочки</a:t>
            </a:r>
          </a:p>
          <a:p>
            <a:pPr marL="0" lvl="0" indent="0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5. Между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предсердиями и желудочками полулунные клапаны.</a:t>
            </a:r>
          </a:p>
          <a:p>
            <a:pPr marL="0" lvl="0" indent="0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6. Из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желудочков кровь поступает в сосуды.</a:t>
            </a:r>
          </a:p>
          <a:p>
            <a:pPr marL="0" lvl="0" indent="0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7. После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сокращений предсердий и желудочков наступает пауза, когда сердце отдыхает.</a:t>
            </a:r>
          </a:p>
          <a:p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90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</TotalTime>
  <Words>279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Презентация к уроку биологии в 9 классе  «Строение и работа сердца»</vt:lpstr>
      <vt:lpstr>«Сердце – это жизнь»</vt:lpstr>
      <vt:lpstr>Какое оно, моё сердце?</vt:lpstr>
      <vt:lpstr>Где располагается сердце?</vt:lpstr>
      <vt:lpstr>Презентация PowerPoint</vt:lpstr>
      <vt:lpstr>Строение сердца</vt:lpstr>
      <vt:lpstr>Работа сердца</vt:lpstr>
      <vt:lpstr>«Пальминг»</vt:lpstr>
      <vt:lpstr>Биологический диктант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 и работа сердца</dc:title>
  <dc:creator>user1</dc:creator>
  <cp:lastModifiedBy>user1</cp:lastModifiedBy>
  <cp:revision>19</cp:revision>
  <dcterms:created xsi:type="dcterms:W3CDTF">2014-11-08T20:04:43Z</dcterms:created>
  <dcterms:modified xsi:type="dcterms:W3CDTF">2015-07-27T08:04:46Z</dcterms:modified>
</cp:coreProperties>
</file>