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  <p:sldId id="261" r:id="rId6"/>
    <p:sldId id="267" r:id="rId7"/>
    <p:sldId id="260" r:id="rId8"/>
    <p:sldId id="265" r:id="rId9"/>
    <p:sldId id="264" r:id="rId10"/>
    <p:sldId id="263" r:id="rId11"/>
    <p:sldId id="262" r:id="rId12"/>
    <p:sldId id="269" r:id="rId13"/>
    <p:sldId id="268" r:id="rId14"/>
    <p:sldId id="266" r:id="rId15"/>
    <p:sldId id="273" r:id="rId16"/>
    <p:sldId id="272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1CA83-DD83-47AD-9869-766176B1B12F}" type="datetimeFigureOut">
              <a:rPr lang="ru-RU" smtClean="0"/>
              <a:t>14.07.2015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CE7A9-393A-4593-BAE4-3B3394801BC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room.ru/content/view/533/1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esni.retroportal.ru/np3/18.s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/>
              <a:t>Шайдурова Валентина Федоровна</a:t>
            </a:r>
          </a:p>
          <a:p>
            <a:pPr algn="r"/>
            <a:r>
              <a:rPr lang="ru-RU" b="1" dirty="0" smtClean="0"/>
              <a:t>Учитель английского языка</a:t>
            </a:r>
          </a:p>
          <a:p>
            <a:pPr algn="r"/>
            <a:r>
              <a:rPr lang="ru-RU" b="1" dirty="0" smtClean="0"/>
              <a:t>ГБОУ «Школа №106»</a:t>
            </a:r>
          </a:p>
          <a:p>
            <a:pPr algn="r"/>
            <a:r>
              <a:rPr lang="ru-RU" b="1" dirty="0" smtClean="0"/>
              <a:t>Санкт-Петербург</a:t>
            </a:r>
            <a:endParaRPr lang="ru-RU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323528" y="1412776"/>
            <a:ext cx="828092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Презентация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 к учебно-исследовательской работе</a:t>
            </a:r>
          </a:p>
          <a:p>
            <a:pPr algn="ctr"/>
            <a:r>
              <a:rPr lang="ru-RU" sz="3600" b="1" dirty="0" smtClean="0"/>
              <a:t>  «Знай и люби родную природу.</a:t>
            </a:r>
          </a:p>
          <a:p>
            <a:pPr algn="ctr"/>
            <a:r>
              <a:rPr lang="ru-RU" sz="3600" b="1" dirty="0" smtClean="0"/>
              <a:t>Рябина»</a:t>
            </a:r>
            <a:endParaRPr lang="ru-RU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2110" y="2852936"/>
            <a:ext cx="8541890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Загадки о рябине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Платье потерялось, а пуговки остались.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***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Под ярусом, ярусом висит зипун с красным гарусом.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***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Висят на ветке подружки,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Прижавшись тесно друг к дружке.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483768" y="2708920"/>
            <a:ext cx="346114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Весною зеленела,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Летом загорала,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Осенью надела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Красные кораллы.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***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Ягоды не сладость,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Зато глазу радость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И садам украшенье,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А друзьям угощенье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2708920"/>
            <a:ext cx="505375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Осень в сад к нам пришла,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Красный факел зажгла.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Здесь дрозды, скворцы снуют.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И, галдя, его клюют.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***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В сенокос – горька, 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А в мороз – сладка, 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Что за ягодка?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3501008"/>
            <a:ext cx="600818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  <a:t>Цветки – пчёлам и шмелям,</a:t>
            </a:r>
            <a:b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  <a:t>Плоды – сойкам и дроздам,</a:t>
            </a:r>
            <a:b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  <a:t>А кудрявой ветке –</a:t>
            </a:r>
            <a:b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  <a:t>Место у беседки.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Рассмотрите рябину. Из каких частей она состоит?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Рассмотрите лист. Сколько лепестков на листе?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Рассмотрите соцветие рябины. 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 Какого цвета? Сколько цветочков?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Рассмотрите плоды рябины. Попробуйте на вкус.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2996952"/>
            <a:ext cx="449565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Задания для исследования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Творческие работы</a:t>
            </a:r>
          </a:p>
          <a:p>
            <a:pPr algn="r"/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            - сочинение сказок, рассказов о рябине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            - рисование картинок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           - выполнение проектных работ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b="1" i="1" dirty="0" smtClean="0">
                <a:solidFill>
                  <a:schemeClr val="accent6">
                    <a:lumMod val="75000"/>
                  </a:schemeClr>
                </a:solidFill>
              </a:rPr>
              <a:t>Настольные игры</a:t>
            </a:r>
          </a:p>
          <a:p>
            <a:r>
              <a:rPr lang="ru-RU" sz="4000" b="1" i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«Лиственные деревья»</a:t>
            </a:r>
          </a:p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«Что растет в лесу»</a:t>
            </a:r>
          </a:p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 «Лесная поляна» 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u="sng" dirty="0">
                <a:hlinkClick r:id="rId3"/>
              </a:rPr>
              <a:t>http://www.playroom.ru/content/view/533/18</a:t>
            </a:r>
            <a:r>
              <a:rPr lang="ru-RU" dirty="0"/>
              <a:t> </a:t>
            </a:r>
          </a:p>
          <a:p>
            <a:r>
              <a:rPr lang="ru-RU" u="sng" dirty="0">
                <a:hlinkClick r:id="rId4"/>
              </a:rPr>
              <a:t>http://pesni.retroportal.ru/np3/18.shtml</a:t>
            </a:r>
            <a:r>
              <a:rPr lang="ru-RU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7664" y="3284984"/>
            <a:ext cx="2225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Источники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ocuments\НОВОСТИ\Рябина\С. Галки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5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2996952"/>
            <a:ext cx="682597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Содержание</a:t>
            </a:r>
          </a:p>
          <a:p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Подготовка к исследовательской работе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Исследовательская работа</a:t>
            </a:r>
          </a:p>
          <a:p>
            <a:pPr marL="342900" indent="-342900">
              <a:buFontTx/>
              <a:buAutoNum type="arabicPeriod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Дидактические и подвижные игры</a:t>
            </a:r>
          </a:p>
          <a:p>
            <a:pPr marL="342900" indent="-342900">
              <a:buFontTx/>
              <a:buAutoNum type="arabicPeriod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Творческая работа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72008" y="2492896"/>
            <a:ext cx="8964488" cy="4365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339752" y="2852936"/>
            <a:ext cx="465794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Интересные факты о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рябине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3645024"/>
            <a:ext cx="87400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В России в прошлом веке существовал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обычай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при закладке нового дома сажать рядом молодую рябинку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Рябинка должна была оберегать дом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от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всяческих козней злых духов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Северные народы отводили рябине роль прорицательницы. 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Сравнивали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ее с молодой, красивой, часто, грустной девушкой.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3212976"/>
            <a:ext cx="6579622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Беседа по принципу трех вопросов:</a:t>
            </a:r>
          </a:p>
          <a:p>
            <a:pPr algn="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-  что мы знаем о рябине? </a:t>
            </a:r>
          </a:p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- что мы хотим узнать о ней? </a:t>
            </a:r>
          </a:p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  -  как это сделать?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323528" y="2060848"/>
            <a:ext cx="8568952" cy="47971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Рябина </a:t>
            </a:r>
          </a:p>
          <a:p>
            <a:pPr algn="r"/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Ирина 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Токмакова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Красненькую ягоду</a:t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Мне дала рябина.</a:t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Думал я, что сладкую,</a:t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А она - как хина.</a:t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То ли эта ягодка</a:t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Просто недозрела,</a:t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То ль рябина хитрая</a:t>
            </a:r>
            <a:b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Подшутить хотела?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251520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068960"/>
            <a:ext cx="712932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Народные приметы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Рябина зацветает — пора сеять лен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Рябина цветет рясно — много овса будет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Хорошо рябина цветет — к урожаю льна.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ocuments\НОВОСТИ\Рябина\М. Абакум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79512" y="2564904"/>
            <a:ext cx="8568952" cy="429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2267744" y="2636912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B050"/>
                </a:solidFill>
              </a:rPr>
              <a:t>Народные приметы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3573016"/>
            <a:ext cx="801386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Поздний расцвет рябины — к долгой осени.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Если уродится рябина — рожь будет хороша.</a:t>
            </a:r>
            <a:b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В лесу много рябины — осень будет дождливой, </a:t>
            </a:r>
            <a:endParaRPr lang="ru-RU" sz="28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если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мало — сухой.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240</Words>
  <Application>Microsoft Office PowerPoint</Application>
  <PresentationFormat>On-screen Show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5</cp:revision>
  <dcterms:created xsi:type="dcterms:W3CDTF">2015-07-14T13:10:51Z</dcterms:created>
  <dcterms:modified xsi:type="dcterms:W3CDTF">2015-07-14T14:00:11Z</dcterms:modified>
</cp:coreProperties>
</file>