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96" r:id="rId4"/>
    <p:sldId id="276" r:id="rId5"/>
    <p:sldId id="286" r:id="rId6"/>
    <p:sldId id="259" r:id="rId7"/>
    <p:sldId id="285" r:id="rId8"/>
    <p:sldId id="265" r:id="rId9"/>
    <p:sldId id="267" r:id="rId10"/>
    <p:sldId id="272" r:id="rId11"/>
    <p:sldId id="274" r:id="rId12"/>
    <p:sldId id="271" r:id="rId13"/>
    <p:sldId id="284" r:id="rId14"/>
    <p:sldId id="283" r:id="rId15"/>
    <p:sldId id="289" r:id="rId16"/>
    <p:sldId id="281" r:id="rId17"/>
    <p:sldId id="295" r:id="rId18"/>
    <p:sldId id="288" r:id="rId19"/>
    <p:sldId id="287" r:id="rId20"/>
    <p:sldId id="275" r:id="rId21"/>
    <p:sldId id="282" r:id="rId22"/>
    <p:sldId id="279" r:id="rId23"/>
    <p:sldId id="293" r:id="rId24"/>
    <p:sldId id="278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07A47-B018-4580-9B3F-75D07E9CC8C7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0BB3-0E54-4AF0-AF76-C176977F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etskiychas.ru/stihi/pro_rasteniya/stihi_pro_yabloni_i_yablok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umama.ru/blogs/kopilka-detskih-stihov/stihi-pro-jabloko.html" TargetMode="External"/><Relationship Id="rId4" Type="http://schemas.openxmlformats.org/officeDocument/2006/relationships/hyperlink" Target="http://zanimatika.narod.ru/RF2_Spas2_zagadki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ВЕСНА\цветущие деревья\яблони\1-4 июня 2015 239.JPG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37545" y="0"/>
            <a:ext cx="914296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1772816"/>
            <a:ext cx="60036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Стихи и загадки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яблоне и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яблоках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детей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2996952"/>
            <a:ext cx="7164288" cy="3861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Какие </a:t>
            </a:r>
            <a:r>
              <a:rPr lang="ru-RU" sz="2000" b="1" dirty="0">
                <a:solidFill>
                  <a:srgbClr val="002060"/>
                </a:solidFill>
              </a:rPr>
              <a:t>яблоки в саду,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Не пожалел октябрь краски.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Согнулись веточки в дугу,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Храня остатки летней ласки.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Среди деревьев, как в раю,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Порхаю птичкой хлопотуньей.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Богатство вёдрами дарю,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Друзьям от осени колдуньи.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Пусть руки липнут, как в меду,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день почти уже на склоне.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 саду царственно иду,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 шикарной, яблочной короне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Яблоко с ветки, в траву упадет,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Яблоко с ветки, ёжик найдет.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Яблоко ёжик домой принесет.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Крошкам ежатам на терке натрет.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(Е. Борисова)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Яблоко спелое,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Яблоко сладкое,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Яблоко хрусткое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 кожицей гладкою.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Яблоко я пополам разломлю,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Яблоко с другом своим разделю.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(Л. Турьева)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27384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1484784"/>
            <a:ext cx="7452320" cy="5373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Отвечала веточка: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«Погоди три дня.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Ты еще румянее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Станешь у меня.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Я тебя, желанное,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Медом напою,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Покачаю вечером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Колыбель твою.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 сорвешься с дерева —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Доброго пути, —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Яблоку на яблоне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Больше не расти».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45" descr="http://zanimatika.narod.ru/Fruct_mi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200025" cy="21907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844824"/>
            <a:ext cx="29747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«Говорило яблоко»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Говорило яблоко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Веточке своей: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«Дай мне волю, веточка,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Отпусти скорей.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Круглое, румяное,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 горки покачусь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 опять на яблоню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 ночи ворочусь».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Автор: </a:t>
            </a:r>
            <a:r>
              <a:rPr lang="ru-RU" sz="2000" b="1" i="1" dirty="0" smtClean="0">
                <a:solidFill>
                  <a:srgbClr val="002060"/>
                </a:solidFill>
              </a:rPr>
              <a:t>С.Маршак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2708920"/>
            <a:ext cx="7164288" cy="4149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Осень! Cладкий запах яблок,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Небывалый урожай,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Много их под сенью яблонь,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Наклоняйся , собирай.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Детки яблони довольны,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Низко ветки свесились,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Деткам яблони не больно,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Близко падать, весело.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рассыпались ковром,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Не пройти по саду,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Яблоня своим добром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Поделиться рада.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(Л. Дунай)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2708920"/>
            <a:ext cx="7164288" cy="4149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Самый главный сладкий плод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 нашем садике растёт.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Он янтарный и душистый,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Кисло–сладкий, золотистый.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Крупный, круглый и хрустящий,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Королевич настоящий!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Есть с румяненьким бочком,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с весёлым червячком.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Наша яблоня на диво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Много яблок подарила: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Очень сладких, ароматных,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на вкус таких приятных. 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(Т. Лаврова </a:t>
            </a:r>
            <a:r>
              <a:rPr lang="ru-RU" sz="2000" b="1" i="1" dirty="0" smtClean="0">
                <a:solidFill>
                  <a:srgbClr val="002060"/>
                </a:solidFill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Фото\2012\Август 2012\12-15 августа 2012  Иматра, Тампере, Иматра 03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620688"/>
            <a:ext cx="6166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про яблоки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ВЕСНА\цветущие деревья\яблони\1-4 июня 2015 239.JPG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-34463" y="0"/>
            <a:ext cx="914296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Стоит Королева.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Белое платье надела.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Удивляет народ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И весь огород.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9344" y="2887682"/>
            <a:ext cx="590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Кружится, вьюжится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Яблоневый Снег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Не тает, летает.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Садится на всех.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Ну а мы не возражаем.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Соберём Снег урожаем!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Яблочным!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55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1520" y="3140968"/>
            <a:ext cx="419935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Загляни в осенний сад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Чудо-мячики висят.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Красноватый, спелый бок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Ребятишкам на зубок.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131840" y="4581128"/>
            <a:ext cx="3710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Круглое, румяное,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 расту на ветке.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Любят меня взрослые,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маленькие детки.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Само с кулачок,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Красный бочок,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Потрогаешь – гладко,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Откусишь – сладко.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ВЕСНА\цветущие деревья\яблони\1-4 июня 2015 239.JPG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-34463" y="0"/>
            <a:ext cx="914296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39752" y="1340768"/>
            <a:ext cx="3969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924944"/>
            <a:ext cx="3890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</a:rPr>
              <a:t>Яблочные стихи</a:t>
            </a:r>
          </a:p>
          <a:p>
            <a:pPr marL="342900" indent="-342900">
              <a:buAutoNum type="arabicPeriod"/>
            </a:pPr>
            <a:endParaRPr lang="ru-RU" sz="3200" b="1" dirty="0">
              <a:solidFill>
                <a:srgbClr val="C00000"/>
              </a:solidFill>
            </a:endParaRPr>
          </a:p>
          <a:p>
            <a:pPr marL="342900" indent="-342900"/>
            <a:r>
              <a:rPr lang="ru-RU" sz="3200" b="1" dirty="0" smtClean="0">
                <a:solidFill>
                  <a:srgbClr val="C00000"/>
                </a:solidFill>
              </a:rPr>
              <a:t>2. Яблочные загадки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6516216" y="3068960"/>
            <a:ext cx="432048" cy="46635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6588224" y="4005064"/>
            <a:ext cx="432048" cy="46635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Гляжу в оконце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На ветке Солнце.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Солнце красно-белое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Солнце очень спелое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Королевич из садов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Всех порадовать готов.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Есть с румяненьким бочком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И с весёлым червячком.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Кругленькое с ямочкой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Наливное... </a:t>
            </a:r>
            <a:r>
              <a:rPr lang="ru-RU" sz="3200" b="1" i="1" dirty="0">
                <a:solidFill>
                  <a:srgbClr val="002060"/>
                </a:solidFill>
              </a:rPr>
              <a:t>(яблочко)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Кислое и сладкое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 кожицею гладкою.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Сочное, душистое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 мякотью лучистою.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Людям всем полезно.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Лечит от болезней!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Даже птичкам зябликам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Вкусно. Это ж... </a:t>
            </a:r>
            <a:r>
              <a:rPr lang="ru-RU" sz="2800" b="1" i="1" dirty="0">
                <a:solidFill>
                  <a:srgbClr val="002060"/>
                </a:solidFill>
              </a:rPr>
              <a:t>( Яблоко.)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Я румяную Матрёшку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От подруг не оторву,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Подожду, когда Матрёшка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Упадёт сама в траву.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Фото\2012\Август 2012\12-15 августа 2012  Иматра, Тампере, Иматра 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ВЕСНА\цветущие деревья\яблони\1-4 июня 2015 239.JPG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-34463" y="0"/>
            <a:ext cx="9142967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2636912"/>
            <a:ext cx="73795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http://detskiychas.ru/stihi/pro_rasteniya/stihi_pro_yabloni_i_yabloki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http://zanimatika.narod.ru/RF2_Spas2_zagadki.htm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http://www.numama.ru/blogs/kopilka-detskih-stihov/stihi-pro-jabloko.html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628800"/>
            <a:ext cx="3391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Источники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789040"/>
            <a:ext cx="3862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Фотографии автора презентации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ВЕСНА\цветущие деревья\яблони\1-4 июня 2015 239.JPG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-34463" y="0"/>
            <a:ext cx="9142967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975011"/>
            <a:ext cx="460715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«Яблонька»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Маленькая яблонька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меня в саду.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Белая-пребелая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Вся стоит в цвету.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надела платьице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белою каймой.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Маленькая яблонька,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Подружись со мной.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Автор: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Ирина Токмакова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332656"/>
            <a:ext cx="4108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Яблочные стихи </a:t>
            </a:r>
            <a:endParaRPr lang="ru-RU" sz="36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884368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Яблонька! Царица ты в саду моём!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Сколько удовольствий в яблочке твоём!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Ароматный, вкусный твой прекрасный плод!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Нам приготовления разные даёт!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Ты не привередлива, всюду ты растёшь.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Радость вдохновения ты душе даёшь!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Ты воспета в песнях, ты в стихах живёшь!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Сколько восхищения, когда ты цветёшь!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ВЕСНА\цветущие деревья\яблони\1-4 июня 2015 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63" y="0"/>
            <a:ext cx="91429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068960"/>
            <a:ext cx="7092280" cy="3789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Яблонька! Ты символ жизни и любви!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Ты на радость людям, яблонька, расти!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Праздник отмечаем мы сегодня твой.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Будем мы здоровы, яблонька, с тобой</a:t>
            </a:r>
            <a:r>
              <a:rPr lang="ru-RU" sz="2800" b="1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(А. Мальцев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Фото\2012\Август 2012\12-15 августа 2012  Иматра, Тампере, Иматра 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2012\Август 2012\12-15 августа 2012  Иматра, Тампере, Иматра 034.JPG"/>
          <p:cNvPicPr>
            <a:picLocks noChangeAspect="1" noChangeArrowheads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 bwMode="auto">
          <a:xfrm>
            <a:off x="0" y="26833"/>
            <a:ext cx="9144000" cy="685855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2780928"/>
            <a:ext cx="7164288" cy="4077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11760" y="3068379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3" descr="http://zanimatika.narod.ru/Fruct_mi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200025" cy="219075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043608" y="2795349"/>
            <a:ext cx="533260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Яблоко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Зеленое яблоко – это частица июля,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Но лето уже далеко и еще далеко.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Погожие дни, словно малые дети уснули.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Им снится, наверно, что солнце опять высоко.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Душистое яблоко – семечек спелых темница,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Напитано соком, пронизано солнцем насквозь,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Короткого жаркого лета живая частица,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Которую мне до зимы сохранить удалось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460432" y="6165304"/>
            <a:ext cx="394344" cy="47667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130</Words>
  <Application>Microsoft Office PowerPoint</Application>
  <PresentationFormat>On-screen Show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9</cp:revision>
  <dcterms:created xsi:type="dcterms:W3CDTF">2015-07-23T13:42:19Z</dcterms:created>
  <dcterms:modified xsi:type="dcterms:W3CDTF">2015-07-23T19:58:45Z</dcterms:modified>
</cp:coreProperties>
</file>