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4" r:id="rId6"/>
    <p:sldId id="261" r:id="rId7"/>
    <p:sldId id="259" r:id="rId8"/>
    <p:sldId id="260" r:id="rId9"/>
    <p:sldId id="272" r:id="rId10"/>
    <p:sldId id="265" r:id="rId11"/>
    <p:sldId id="266" r:id="rId12"/>
    <p:sldId id="263" r:id="rId13"/>
    <p:sldId id="262" r:id="rId14"/>
    <p:sldId id="271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A368D-D0CF-4A34-9D37-9166C2D4EF0F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5A68-94F7-417A-9B34-B0C418001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A368D-D0CF-4A34-9D37-9166C2D4EF0F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5A68-94F7-417A-9B34-B0C418001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A368D-D0CF-4A34-9D37-9166C2D4EF0F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5A68-94F7-417A-9B34-B0C418001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A368D-D0CF-4A34-9D37-9166C2D4EF0F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5A68-94F7-417A-9B34-B0C418001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A368D-D0CF-4A34-9D37-9166C2D4EF0F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5A68-94F7-417A-9B34-B0C418001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A368D-D0CF-4A34-9D37-9166C2D4EF0F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5A68-94F7-417A-9B34-B0C418001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A368D-D0CF-4A34-9D37-9166C2D4EF0F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5A68-94F7-417A-9B34-B0C418001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A368D-D0CF-4A34-9D37-9166C2D4EF0F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5A68-94F7-417A-9B34-B0C418001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A368D-D0CF-4A34-9D37-9166C2D4EF0F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5A68-94F7-417A-9B34-B0C418001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A368D-D0CF-4A34-9D37-9166C2D4EF0F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5A68-94F7-417A-9B34-B0C4180014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A368D-D0CF-4A34-9D37-9166C2D4EF0F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5F5A68-94F7-417A-9B34-B0C4180014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2A368D-D0CF-4A34-9D37-9166C2D4EF0F}" type="datetimeFigureOut">
              <a:rPr lang="ru-RU" smtClean="0"/>
              <a:pPr/>
              <a:t>24.07.2015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5F5A68-94F7-417A-9B34-B0C41800144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biography.com/people/william-shakespeare-9480323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graphy.com/people/william-shakespeare-9480323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atford.ru/documents.html" TargetMode="External"/><Relationship Id="rId2" Type="http://schemas.openxmlformats.org/officeDocument/2006/relationships/hyperlink" Target="http://fiveplus.org.ua/fakty-o-znamenitostyax/interesnye-fakty-o-shekspir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biography.com/people/william-shakespeare-9480323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biography.com/people/william-shakespeare-9480323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717" y="2780928"/>
            <a:ext cx="75353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нтересные факты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о Вильяме </a:t>
            </a: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Шекспире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6" name="Picture 2" descr="F:\Диск ASUS копия\МОЙ САЙТ\Блог Шекспир\8_535b6223d08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88640"/>
            <a:ext cx="2049508" cy="2626787"/>
          </a:xfrm>
          <a:prstGeom prst="ellipse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39607" y="4869160"/>
            <a:ext cx="410439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</a:rPr>
              <a:t>Шайдурова Валентина Федоровна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Учитель английского языка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ГБОУ «Школа №106»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Санкт-Петербург</a:t>
            </a: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2015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Диск ASUS копия\МОЙ САЙТ\Блог Шекспир\8_535b6223d08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0"/>
            <a:ext cx="2049508" cy="2626787"/>
          </a:xfrm>
          <a:prstGeom prst="ellipse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2564904"/>
            <a:ext cx="9498369" cy="29546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Пьесы Шекспира  переведены</a:t>
            </a:r>
          </a:p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все основные 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языки</a:t>
            </a:r>
          </a:p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и исполняются </a:t>
            </a:r>
            <a:r>
              <a:rPr lang="ru-RU" sz="4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чаще, </a:t>
            </a:r>
            <a:endParaRPr lang="ru-RU" sz="4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чем </a:t>
            </a:r>
            <a:r>
              <a:rPr lang="ru-RU" sz="4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любого другого драматурга</a:t>
            </a:r>
            <a:r>
              <a: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8144" y="2852936"/>
            <a:ext cx="874585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Шекспир написал</a:t>
            </a:r>
          </a:p>
          <a:p>
            <a:pPr algn="ctr"/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38 </a:t>
            </a:r>
            <a:r>
              <a:rPr lang="ru-RU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пьес, 154 сонета, </a:t>
            </a:r>
            <a:endParaRPr lang="ru-RU" sz="4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две </a:t>
            </a:r>
            <a:r>
              <a:rPr lang="ru-RU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длинные поэмы </a:t>
            </a:r>
            <a:endParaRPr lang="ru-RU" sz="4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 </a:t>
            </a:r>
            <a:r>
              <a:rPr lang="ru-RU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ряд других стихотворений</a:t>
            </a:r>
          </a:p>
        </p:txBody>
      </p:sp>
      <p:pic>
        <p:nvPicPr>
          <p:cNvPr id="6" name="Picture 2" descr="William Shakespear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60648"/>
            <a:ext cx="2857500" cy="2857500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Диск ASUS копия\МОЙ САЙТ\Блог Шекспир\8_535b6223d08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0"/>
            <a:ext cx="2049508" cy="2626787"/>
          </a:xfrm>
          <a:prstGeom prst="ellipse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2564904"/>
            <a:ext cx="9144000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Шекспир никогда </a:t>
            </a:r>
            <a:r>
              <a:rPr lang="ru-RU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опубликовал </a:t>
            </a:r>
            <a:endParaRPr lang="ru-RU" sz="32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ни </a:t>
            </a:r>
            <a:r>
              <a:rPr lang="ru-RU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одной из его пьес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 хотел</a:t>
            </a:r>
            <a:r>
              <a:rPr lang="ru-RU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чтобы его пьесы 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исполнялись </a:t>
            </a:r>
            <a:r>
              <a:rPr lang="ru-RU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сцене. </a:t>
            </a:r>
            <a:endParaRPr lang="ru-RU" sz="32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Шекспир </a:t>
            </a:r>
            <a:r>
              <a:rPr lang="ru-RU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был заинтересован в том, 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чтобы</a:t>
            </a:r>
          </a:p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его пьесы распечатывали тиражами и читали.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0 &amp;icy;&amp;ncy;&amp;tcy;&amp;iecy;&amp;rcy;&amp;iecy;&amp;scy;&amp;ncy;&amp;ycy;&amp;khcy; &amp;fcy;&amp;acy;&amp;kcy;&amp;tcy;&amp;ocy;&amp;vcy; &amp;ocy; &amp;Ucy;&amp;icy;&amp;lcy;&amp;softcy;&amp;yacy;&amp;mcy;&amp;iecy; &amp;SHcy;&amp;iecy;&amp;kcy;&amp;scy;&amp;pcy;&amp;icy;&amp;rcy;&amp;iecy;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347864" y="0"/>
            <a:ext cx="2589242" cy="3171825"/>
          </a:xfrm>
          <a:prstGeom prst="ellipse">
            <a:avLst/>
          </a:prstGeom>
          <a:noFill/>
          <a:ln>
            <a:noFill/>
            <a:prstDash/>
          </a:ln>
        </p:spPr>
      </p:pic>
      <p:sp>
        <p:nvSpPr>
          <p:cNvPr id="4" name="Rectangle 3"/>
          <p:cNvSpPr/>
          <p:nvPr/>
        </p:nvSpPr>
        <p:spPr>
          <a:xfrm>
            <a:off x="357556" y="3284984"/>
            <a:ext cx="8786444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Один интересный факт о творчестве Шекспира. </a:t>
            </a:r>
            <a:endParaRPr lang="ru-RU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Он </a:t>
            </a:r>
            <a:r>
              <a:rPr lang="ru-RU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широко заимствовал информацию </a:t>
            </a:r>
            <a:endParaRPr lang="ru-RU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из </a:t>
            </a:r>
            <a:r>
              <a:rPr lang="ru-RU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всех возможных источников, </a:t>
            </a:r>
            <a:endParaRPr lang="ru-RU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которые </a:t>
            </a:r>
            <a:r>
              <a:rPr lang="ru-RU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ранее были ему доступны</a:t>
            </a:r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</a:t>
            </a: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пьесы, истории и стихи.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 &amp;icy;&amp;ncy;&amp;tcy;&amp;iecy;&amp;rcy;&amp;iecy;&amp;scy;&amp;ncy;&amp;ycy;&amp;khcy; &amp;fcy;&amp;acy;&amp;kcy;&amp;tcy;&amp;ocy;&amp;vcy; &amp;ocy; &amp;Ucy;&amp;icy;&amp;lcy;&amp;softcy;&amp;yacy;&amp;mcy;&amp;iecy; &amp;SHcy;&amp;iecy;&amp;kcy;&amp;scy;&amp;pcy;&amp;icy;&amp;rcy;&amp;iecy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309634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23528" y="4509120"/>
            <a:ext cx="8477192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сохранилось ни одной рукописи Шекспира</a:t>
            </a:r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Сохранились лишь шесть </a:t>
            </a:r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подписей</a:t>
            </a:r>
          </a:p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официальных </a:t>
            </a:r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документах, </a:t>
            </a:r>
          </a:p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сделанные </a:t>
            </a:r>
            <a:r>
              <a:rPr lang="ru-RU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его рукой.</a:t>
            </a:r>
          </a:p>
        </p:txBody>
      </p:sp>
      <p:pic>
        <p:nvPicPr>
          <p:cNvPr id="6" name="Picture 2" descr="William Shakespear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04664"/>
            <a:ext cx="2857500" cy="2857500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0 &amp;icy;&amp;ncy;&amp;tcy;&amp;iecy;&amp;rcy;&amp;iecy;&amp;scy;&amp;ncy;&amp;ycy;&amp;khcy; &amp;fcy;&amp;acy;&amp;kcy;&amp;tcy;&amp;ocy;&amp;vcy; &amp;ocy; &amp;Ucy;&amp;icy;&amp;lcy;&amp;softcy;&amp;yacy;&amp;mcy;&amp;iecy; &amp;SHcy;&amp;iecy;&amp;kcy;&amp;scy;&amp;pcy;&amp;icy;&amp;rcy;&amp;iecy;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771800" y="260648"/>
            <a:ext cx="2731065" cy="3086099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4" name="Rectangle 3"/>
          <p:cNvSpPr/>
          <p:nvPr/>
        </p:nvSpPr>
        <p:spPr>
          <a:xfrm>
            <a:off x="0" y="3573016"/>
            <a:ext cx="9324527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Монумент, воздвигнутый Шекспиру </a:t>
            </a:r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 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Стратфорде в 1623-м</a:t>
            </a:r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</a:t>
            </a:r>
          </a:p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содержит надпись на латыни</a:t>
            </a:r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</a:t>
            </a:r>
          </a:p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«В суждениях Пилоссец, </a:t>
            </a:r>
            <a:endParaRPr lang="ru-RU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 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гениальности Сократ, </a:t>
            </a:r>
            <a:endParaRPr lang="ru-RU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 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искусстве Марон. </a:t>
            </a:r>
            <a:endParaRPr lang="ru-RU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Земля 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покрывает его</a:t>
            </a:r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</a:t>
            </a:r>
          </a:p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народ плачет о нём, </a:t>
            </a:r>
            <a:endParaRPr lang="ru-RU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Олимп 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имеет его».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7704" y="263691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u="sng" dirty="0">
                <a:hlinkClick r:id="rId2"/>
              </a:rPr>
              <a:t>http://fiveplus.org.ua/fakty-o-znamenitostyax/interesnye-fakty-o-shekspire</a:t>
            </a:r>
            <a:r>
              <a:rPr lang="ru-RU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1907704" y="3933056"/>
            <a:ext cx="4345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>
                <a:hlinkClick r:id="rId3"/>
              </a:rPr>
              <a:t>http://www.stratford.ru/documents.html</a:t>
            </a:r>
            <a:r>
              <a:rPr lang="ru-RU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3728" y="1844824"/>
            <a:ext cx="1366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Диск ASUS копия\МОЙ САЙТ\Блог Шекспир\8_535b6223d08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5068" y="0"/>
            <a:ext cx="3574351" cy="45811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4725144"/>
            <a:ext cx="932452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Шекспир, </a:t>
            </a:r>
            <a:r>
              <a:rPr lang="ru-RU" sz="2400" b="1" dirty="0">
                <a:solidFill>
                  <a:srgbClr val="002060"/>
                </a:solidFill>
              </a:rPr>
              <a:t>английский поэт и драматург,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имеет </a:t>
            </a:r>
            <a:r>
              <a:rPr lang="ru-RU" sz="2400" b="1" dirty="0">
                <a:solidFill>
                  <a:srgbClr val="002060"/>
                </a:solidFill>
              </a:rPr>
              <a:t>широкую известность, как величайший </a:t>
            </a:r>
            <a:r>
              <a:rPr lang="ru-RU" sz="2400" b="1" dirty="0" smtClean="0">
                <a:solidFill>
                  <a:srgbClr val="002060"/>
                </a:solidFill>
              </a:rPr>
              <a:t>писатель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в англоязычном мире и выдающийся драматург во всём мире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 </a:t>
            </a:r>
            <a:endParaRPr lang="ru-RU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2708920"/>
            <a:ext cx="852913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Один </a:t>
            </a:r>
            <a:r>
              <a:rPr lang="ru-RU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из фактов о Шекспире: </a:t>
            </a:r>
            <a:endParaRPr lang="ru-RU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после </a:t>
            </a:r>
            <a:r>
              <a:rPr lang="ru-RU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писателей Библии, </a:t>
            </a:r>
            <a:endParaRPr lang="ru-RU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Шекспир </a:t>
            </a:r>
            <a:r>
              <a:rPr lang="ru-RU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является </a:t>
            </a:r>
            <a:endParaRPr lang="ru-RU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вторым </a:t>
            </a:r>
            <a:r>
              <a:rPr lang="ru-RU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самым цитируемым автором</a:t>
            </a:r>
          </a:p>
        </p:txBody>
      </p:sp>
      <p:pic>
        <p:nvPicPr>
          <p:cNvPr id="4" name="Picture 2" descr="F:\Диск ASUS копия\МОЙ САЙТ\Блог Шекспир\8_535b6223d08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88640"/>
            <a:ext cx="2049508" cy="2626787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46531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683568" y="2636912"/>
            <a:ext cx="8072595" cy="31085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Одним из интересных фактов о Шекспире</a:t>
            </a:r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</a:t>
            </a:r>
          </a:p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является тот</a:t>
            </a:r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</a:t>
            </a:r>
          </a:p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он не учился в университете, </a:t>
            </a:r>
            <a:endParaRPr lang="ru-RU" sz="2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хотя </a:t>
            </a:r>
            <a:r>
              <a:rPr lang="ru-RU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он, как известно, </a:t>
            </a:r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был</a:t>
            </a:r>
          </a:p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бессмертным поэтом и драматургом в мире</a:t>
            </a:r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</a:t>
            </a:r>
          </a:p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считается </a:t>
            </a:r>
            <a:endParaRPr lang="ru-RU" sz="2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одним </a:t>
            </a:r>
            <a:r>
              <a:rPr lang="ru-RU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 величайших деятелей литературы.</a:t>
            </a:r>
          </a:p>
        </p:txBody>
      </p:sp>
      <p:pic>
        <p:nvPicPr>
          <p:cNvPr id="5" name="Picture 4" descr="10 &amp;icy;&amp;ncy;&amp;tcy;&amp;iecy;&amp;rcy;&amp;iecy;&amp;scy;&amp;ncy;&amp;ycy;&amp;khcy; &amp;fcy;&amp;acy;&amp;kcy;&amp;tcy;&amp;ocy;&amp;vcy; &amp;ocy; &amp;Ucy;&amp;icy;&amp;lcy;&amp;softcy;&amp;yacy;&amp;mcy;&amp;iecy; &amp;SHcy;&amp;iecy;&amp;kcy;&amp;scy;&amp;pcy;&amp;icy;&amp;rcy;&amp;iecy;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804248" y="1"/>
            <a:ext cx="2339752" cy="2780928"/>
          </a:xfrm>
          <a:prstGeom prst="ellipse">
            <a:avLst/>
          </a:prstGeom>
          <a:noFill/>
          <a:ln>
            <a:noFill/>
            <a:prstDash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165" y="2708920"/>
            <a:ext cx="887204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Шекспир написал </a:t>
            </a:r>
            <a:r>
              <a:rPr lang="ru-RU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свою первую пьесу, </a:t>
            </a:r>
            <a:endParaRPr lang="ru-RU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когда </a:t>
            </a:r>
            <a:r>
              <a:rPr lang="ru-RU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ему было около 25 лет, </a:t>
            </a:r>
            <a:endParaRPr lang="ru-RU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 </a:t>
            </a:r>
            <a:r>
              <a:rPr lang="ru-RU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начал свою карьеру, </a:t>
            </a:r>
            <a:endParaRPr lang="ru-RU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работая </a:t>
            </a:r>
            <a:r>
              <a:rPr lang="ru-RU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 качестве актера.</a:t>
            </a:r>
          </a:p>
        </p:txBody>
      </p:sp>
      <p:pic>
        <p:nvPicPr>
          <p:cNvPr id="5" name="Picture 2" descr="William Shakespear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0"/>
            <a:ext cx="2857500" cy="2857500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</a:t>
            </a:r>
          </a:p>
        </p:txBody>
      </p:sp>
      <p:pic>
        <p:nvPicPr>
          <p:cNvPr id="3" name="Picture 2" descr="F:\Диск ASUS копия\МОЙ САЙТ\Блог Шекспир\8_535b6223d08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8956" y="0"/>
            <a:ext cx="2049508" cy="2626787"/>
          </a:xfrm>
          <a:prstGeom prst="ellipse">
            <a:avLst/>
          </a:prstGeom>
          <a:noFill/>
        </p:spPr>
      </p:pic>
      <p:pic>
        <p:nvPicPr>
          <p:cNvPr id="4" name="Picture 3" descr="10 &amp;icy;&amp;ncy;&amp;tcy;&amp;iecy;&amp;rcy;&amp;iecy;&amp;scy;&amp;ncy;&amp;ycy;&amp;khcy; &amp;fcy;&amp;acy;&amp;kcy;&amp;tcy;&amp;ocy;&amp;vcy; &amp;ocy; &amp;Ucy;&amp;icy;&amp;lcy;&amp;softcy;&amp;yacy;&amp;mcy;&amp;iecy; &amp;SHcy;&amp;iecy;&amp;kcy;&amp;scy;&amp;pcy;&amp;icy;&amp;rcy;&amp;iecy;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2272850" cy="2295582"/>
          </a:xfrm>
          <a:prstGeom prst="ellipse">
            <a:avLst/>
          </a:prstGeom>
          <a:noFill/>
          <a:ln>
            <a:noFill/>
            <a:prstDash/>
          </a:ln>
        </p:spPr>
      </p:pic>
      <p:sp>
        <p:nvSpPr>
          <p:cNvPr id="5" name="Rectangle 4"/>
          <p:cNvSpPr/>
          <p:nvPr/>
        </p:nvSpPr>
        <p:spPr>
          <a:xfrm>
            <a:off x="467544" y="2708920"/>
            <a:ext cx="8058681" cy="307776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Один интересный факт из личной </a:t>
            </a:r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жизни: </a:t>
            </a:r>
          </a:p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Шекспир женился </a:t>
            </a:r>
            <a:r>
              <a:rPr lang="ru-RU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Энн (Анна) Хатауэй </a:t>
            </a:r>
            <a:endParaRPr lang="ru-RU" sz="2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</a:t>
            </a:r>
            <a:r>
              <a:rPr lang="ru-RU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возрасте до 18 лет</a:t>
            </a:r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ru-RU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Вместе у них было трое детей. </a:t>
            </a:r>
            <a:endParaRPr lang="ru-RU" sz="2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Его </a:t>
            </a:r>
            <a:r>
              <a:rPr lang="ru-RU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единственная внучка умерла бездетной, </a:t>
            </a:r>
            <a:endParaRPr lang="ru-RU" sz="2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</a:t>
            </a:r>
            <a:r>
              <a:rPr lang="ru-RU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поэтому он не имеет потомков.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59632" y="1484784"/>
            <a:ext cx="7046544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Шекспир </a:t>
            </a: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обладал </a:t>
            </a:r>
            <a:r>
              <a:rPr lang="ru-RU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гигантским </a:t>
            </a:r>
            <a:endParaRPr lang="ru-RU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словарным </a:t>
            </a:r>
            <a:r>
              <a:rPr lang="ru-RU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запасом </a:t>
            </a:r>
            <a:endParaRPr lang="ru-RU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>
              <a:buFontTx/>
              <a:buChar char="-"/>
            </a:pP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от </a:t>
            </a:r>
            <a:r>
              <a:rPr lang="ru-RU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20 до 25 тысяч слов, </a:t>
            </a:r>
            <a:endParaRPr lang="ru-RU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>
              <a:buFontTx/>
              <a:buChar char="-"/>
            </a:pP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современный </a:t>
            </a:r>
            <a:r>
              <a:rPr lang="ru-RU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же 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англичанин</a:t>
            </a: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 высшим 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образованием</a:t>
            </a: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употребляет</a:t>
            </a: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 более 4 тысяч слов.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80528" y="3068960"/>
            <a:ext cx="9581662" cy="276998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Шекспир ввел в английский язык </a:t>
            </a:r>
            <a:endParaRPr lang="ru-RU" sz="4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около </a:t>
            </a:r>
            <a:r>
              <a:rPr lang="ru-RU" sz="40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3200 новых слов - больше, </a:t>
            </a:r>
            <a:endParaRPr lang="ru-RU" sz="4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чем </a:t>
            </a:r>
            <a:r>
              <a:rPr lang="ru-RU" sz="40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его литературные 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современники</a:t>
            </a:r>
          </a:p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вместе взятые</a:t>
            </a:r>
            <a:r>
              <a:rPr lang="ru-RU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</p:txBody>
      </p:sp>
      <p:pic>
        <p:nvPicPr>
          <p:cNvPr id="5" name="Picture 2" descr="William Shakespear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32656"/>
            <a:ext cx="2857500" cy="2857500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 &amp;icy;&amp;ncy;&amp;tcy;&amp;iecy;&amp;rcy;&amp;iecy;&amp;scy;&amp;ncy;&amp;ycy;&amp;khcy; &amp;fcy;&amp;acy;&amp;kcy;&amp;tcy;&amp;ocy;&amp;vcy; &amp;ocy; &amp;Ucy;&amp;icy;&amp;lcy;&amp;softcy;&amp;yacy;&amp;mcy;&amp;iecy; &amp;SHcy;&amp;iecy;&amp;kcy;&amp;scy;&amp;pcy;&amp;icy;&amp;rcy;&amp;iecy;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491880" y="0"/>
            <a:ext cx="2339752" cy="2780928"/>
          </a:xfrm>
          <a:prstGeom prst="ellipse">
            <a:avLst/>
          </a:prstGeom>
          <a:noFill/>
          <a:ln>
            <a:noFill/>
            <a:prstDash/>
          </a:ln>
        </p:spPr>
      </p:pic>
      <p:sp>
        <p:nvSpPr>
          <p:cNvPr id="5" name="Rectangle 4"/>
          <p:cNvSpPr/>
          <p:nvPr/>
        </p:nvSpPr>
        <p:spPr>
          <a:xfrm>
            <a:off x="100821" y="2636912"/>
            <a:ext cx="9056454" cy="28931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Шекспир </a:t>
            </a:r>
            <a:r>
              <a:rPr lang="ru-RU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«знал немного по-латыни </a:t>
            </a:r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 </a:t>
            </a:r>
            <a:r>
              <a:rPr lang="ru-RU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еще меньше по-гречески», </a:t>
            </a:r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хотя </a:t>
            </a:r>
            <a:r>
              <a:rPr lang="ru-RU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как показывают его пьесы </a:t>
            </a:r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он </a:t>
            </a:r>
            <a:r>
              <a:rPr lang="ru-RU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хорошо владел иностранными 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языками: 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французским</a:t>
            </a:r>
            <a:r>
              <a:rPr lang="ru-RU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 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итальянским</a:t>
            </a:r>
            <a:r>
              <a:rPr lang="ru-RU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 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греческим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194</TotalTime>
  <Words>331</Words>
  <Application>Microsoft Office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10</cp:revision>
  <dcterms:created xsi:type="dcterms:W3CDTF">2015-07-21T18:46:21Z</dcterms:created>
  <dcterms:modified xsi:type="dcterms:W3CDTF">2015-07-24T08:12:18Z</dcterms:modified>
</cp:coreProperties>
</file>