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7" r:id="rId6"/>
    <p:sldId id="266" r:id="rId7"/>
    <p:sldId id="263" r:id="rId8"/>
    <p:sldId id="265" r:id="rId9"/>
    <p:sldId id="264" r:id="rId10"/>
    <p:sldId id="262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DBC0-E762-4660-AA39-A77C29DFB052}" type="datetimeFigureOut">
              <a:rPr lang="ru-RU" smtClean="0"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15C1-BAA7-4E2E-A1A7-D0AB0883D8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William_Shakespeare" TargetMode="External"/><Relationship Id="rId5" Type="http://schemas.openxmlformats.org/officeDocument/2006/relationships/hyperlink" Target="http://www.ukstudentlife.com/Travel/Tours/England/Stratford/Shakespeare2.jpg" TargetMode="External"/><Relationship Id="rId4" Type="http://schemas.openxmlformats.org/officeDocument/2006/relationships/hyperlink" Target="https://yandex.ru/images/search?img_url=http://cdn.timerime.com/cdn-4%2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47664" y="1844824"/>
            <a:ext cx="5258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Shakespeare</a:t>
            </a:r>
            <a:r>
              <a:rPr lang="en-US" sz="5400" b="1" dirty="0" smtClean="0">
                <a:solidFill>
                  <a:srgbClr val="C00000"/>
                </a:solidFill>
              </a:rPr>
              <a:t> Quiz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4221088"/>
            <a:ext cx="36558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415498"/>
            <a:ext cx="340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99792" y="1916832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genre of a play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with a funny plot.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960" y="4869160"/>
            <a:ext cx="19255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Comedy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39752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://yandex.ru/images/search?text=%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123728" y="836712"/>
            <a:ext cx="2669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Ресурсы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https://yandex.ru/images/search?img_url=http%3A%2F%2Fcdn.timerime.com%2Fcdn-4%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276999"/>
            <a:ext cx="2584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79712" y="1844824"/>
            <a:ext cx="60486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http://www.ukstudentlife.com/Travel/Tours/England/Stratford/Shakespeare2.jpg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483768" y="2276872"/>
            <a:ext cx="46481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http://en.wikipedia.org/wiki/William_Shakespeare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07704" y="1824500"/>
            <a:ext cx="5400837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kind of a lyric poem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consisting of 14 lines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4941168"/>
            <a:ext cx="1686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Sonnet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-27384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91680" y="2060848"/>
            <a:ext cx="53239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The name of a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character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of a love tragedy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4008" y="4869160"/>
            <a:ext cx="18402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Romeo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11760" y="17008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The name of the main character of one of the famous tragedies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7984" y="4941168"/>
            <a:ext cx="1771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Othello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11760" y="2204864"/>
            <a:ext cx="4502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Shakespeare’s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139952" y="4869160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William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67744" y="2060848"/>
            <a:ext cx="41633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The kind of a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play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with a dramatic plot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4869160"/>
            <a:ext cx="1851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Tragedy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83768" y="1988840"/>
            <a:ext cx="42219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A comedy which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title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contains an ordinal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4869160"/>
            <a:ext cx="2788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Twelfth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19672" y="1988840"/>
            <a:ext cx="58696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city did W. Shakespeare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leave Stratford for?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4941168"/>
            <a:ext cx="17796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London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3407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The main character of a tragedy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His name is Julius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4725144"/>
            <a:ext cx="17491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Caesar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2015-07-24T08:27:39Z</dcterms:created>
  <dcterms:modified xsi:type="dcterms:W3CDTF">2015-07-24T09:23:36Z</dcterms:modified>
</cp:coreProperties>
</file>