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3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F72A-5DEF-4479-9DE6-B5FCD42BC73E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3477-1AA4-47EF-AB53-383FDC890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cdn.timerime.com/cdn-4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text=%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23276"/>
            <a:ext cx="9179622" cy="68812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3528" y="4919008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Интересные факты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о Вильяме Шекспире.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Шаблон №1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rgbClr val="FFFF0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FFFF0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FFFF00"/>
                </a:solidFill>
              </a:rPr>
              <a:t>Санкт-Петербург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276"/>
            <a:ext cx="9179622" cy="68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627500" y="2636912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2" cstate="print"/>
          <a:srcRect l="17001" r="8193"/>
          <a:stretch>
            <a:fillRect/>
          </a:stretch>
        </p:blipFill>
        <p:spPr bwMode="auto">
          <a:xfrm>
            <a:off x="6044188" y="0"/>
            <a:ext cx="3099812" cy="3106316"/>
          </a:xfrm>
          <a:prstGeom prst="ellipse">
            <a:avLst/>
          </a:prstGeom>
          <a:noFill/>
        </p:spPr>
      </p:pic>
      <p:pic>
        <p:nvPicPr>
          <p:cNvPr id="21506" name="Picture 2" descr="http://nstef.narod.ru/per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37112"/>
            <a:ext cx="2952750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23276"/>
            <a:ext cx="9179622" cy="68812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https://yandex.ru/images/search?img_url=http%3A%2F%2Fcdn.timerime.com%2Fcdn-4%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395536" y="62373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https://yandex.ru/images/search?text=%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2015-07-24T07:22:33Z</dcterms:created>
  <dcterms:modified xsi:type="dcterms:W3CDTF">2015-07-24T09:28:20Z</dcterms:modified>
</cp:coreProperties>
</file>