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E807-6C1C-43F8-B2A7-CEA3E2875F6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6A57-B545-46E3-A3C4-B1B96CE44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E807-6C1C-43F8-B2A7-CEA3E2875F6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6A57-B545-46E3-A3C4-B1B96CE44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E807-6C1C-43F8-B2A7-CEA3E2875F6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6A57-B545-46E3-A3C4-B1B96CE44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E807-6C1C-43F8-B2A7-CEA3E2875F6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6A57-B545-46E3-A3C4-B1B96CE44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E807-6C1C-43F8-B2A7-CEA3E2875F6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6A57-B545-46E3-A3C4-B1B96CE44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E807-6C1C-43F8-B2A7-CEA3E2875F6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6A57-B545-46E3-A3C4-B1B96CE44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E807-6C1C-43F8-B2A7-CEA3E2875F6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6A57-B545-46E3-A3C4-B1B96CE44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E807-6C1C-43F8-B2A7-CEA3E2875F6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6A57-B545-46E3-A3C4-B1B96CE44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E807-6C1C-43F8-B2A7-CEA3E2875F6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6A57-B545-46E3-A3C4-B1B96CE44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E807-6C1C-43F8-B2A7-CEA3E2875F6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6A57-B545-46E3-A3C4-B1B96CE44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E807-6C1C-43F8-B2A7-CEA3E2875F6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6A57-B545-46E3-A3C4-B1B96CE44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7E807-6C1C-43F8-B2A7-CEA3E2875F6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36A57-B545-46E3-A3C4-B1B96CE44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://history-persons.ru/wp-content/uploads/et_temp/img4c1cfd7243a50-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ihi.ru/pics/2014/06/22/5765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1" y="-52084"/>
            <a:ext cx="9144000" cy="710718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08532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360144" y="3244334"/>
            <a:ext cx="842371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William Shakespeare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.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Шаблон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№1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537321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2015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ihi.ru/pics/2014/06/22/57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52084"/>
            <a:ext cx="9144000" cy="71071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ihi.ru/pics/2014/06/22/5765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1" y="-52084"/>
            <a:ext cx="9144000" cy="71071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ihi.ru/pics/2014/06/22/5765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1" y="-52084"/>
            <a:ext cx="9144000" cy="7107186"/>
          </a:xfrm>
          <a:prstGeom prst="rect">
            <a:avLst/>
          </a:prstGeom>
          <a:noFill/>
        </p:spPr>
      </p:pic>
      <p:sp>
        <p:nvSpPr>
          <p:cNvPr id="4" name="Round Diagonal Corner Rectangle 3"/>
          <p:cNvSpPr/>
          <p:nvPr/>
        </p:nvSpPr>
        <p:spPr>
          <a:xfrm>
            <a:off x="0" y="3501008"/>
            <a:ext cx="9144000" cy="3672408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ihi.ru/pics/2014/06/22/5765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-249186"/>
            <a:ext cx="9144000" cy="710718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39552" y="476672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Resources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1628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https://yandex.ru/images/search?img_url=http%3A%2F%2Fhistory-persons.ru%2Fwp-content%2Fuploads%2Fet_temp%2Fimg4c1cfd7243a50-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24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8</cp:revision>
  <dcterms:created xsi:type="dcterms:W3CDTF">2015-07-24T07:26:17Z</dcterms:created>
  <dcterms:modified xsi:type="dcterms:W3CDTF">2015-07-30T08:01:21Z</dcterms:modified>
</cp:coreProperties>
</file>