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5BD2D-F958-409C-AD96-E09E6A6620C6}" type="datetimeFigureOut">
              <a:rPr lang="ru-RU" smtClean="0"/>
              <a:pPr/>
              <a:t>30.07.2015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0E9A-B8B2-4EEF-8551-B2603778CF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yandex.ru/images/search?img_url=http://cdn.timerime.com/cdn-4%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908720"/>
            <a:ext cx="69127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William</a:t>
            </a:r>
            <a:endParaRPr lang="ru-RU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 Shakespeare</a:t>
            </a:r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.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Шаблон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№2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15816" y="443711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</p:txBody>
      </p:sp>
      <p:pic>
        <p:nvPicPr>
          <p:cNvPr id="5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044188" y="0"/>
            <a:ext cx="3099812" cy="3106316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pic>
        <p:nvPicPr>
          <p:cNvPr id="3" name="Picture 2" descr="http://typical-moscow.ru/wp-content/uploads/2015/04/william_shakespeare.jpg"/>
          <p:cNvPicPr>
            <a:picLocks noChangeAspect="1" noChangeArrowheads="1"/>
          </p:cNvPicPr>
          <p:nvPr/>
        </p:nvPicPr>
        <p:blipFill>
          <a:blip r:embed="rId3" cstate="print"/>
          <a:srcRect l="17001" r="8193"/>
          <a:stretch>
            <a:fillRect/>
          </a:stretch>
        </p:blipFill>
        <p:spPr bwMode="auto">
          <a:xfrm>
            <a:off x="6440752" y="0"/>
            <a:ext cx="2703248" cy="2708920"/>
          </a:xfrm>
          <a:prstGeom prst="ellipse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onislam.net/english/oimedia/onislamen/images/mainimages/candle-paper-fe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720" y="0"/>
            <a:ext cx="918072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286000" y="213633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https://yandex.ru/images/search?text=%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123728" y="836712"/>
            <a:ext cx="2669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Ресурсы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270892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https://yandex.ru/images/search?img_url=http%3A%2F%2Fcdn.timerime.com%2Fcdn-4%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</cp:revision>
  <dcterms:created xsi:type="dcterms:W3CDTF">2015-07-24T08:07:06Z</dcterms:created>
  <dcterms:modified xsi:type="dcterms:W3CDTF">2015-07-30T08:01:29Z</dcterms:modified>
</cp:coreProperties>
</file>