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8" r:id="rId5"/>
    <p:sldId id="269" r:id="rId6"/>
    <p:sldId id="267" r:id="rId7"/>
    <p:sldId id="266" r:id="rId8"/>
    <p:sldId id="265" r:id="rId9"/>
    <p:sldId id="264" r:id="rId10"/>
    <p:sldId id="263" r:id="rId11"/>
    <p:sldId id="272" r:id="rId12"/>
    <p:sldId id="271" r:id="rId13"/>
    <p:sldId id="270" r:id="rId14"/>
    <p:sldId id="273" r:id="rId15"/>
    <p:sldId id="274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EB40-7030-4DE3-B3B7-60EA51745CDC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A2EA-F448-413F-ACD6-17E980C2D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lpps.ru/wallpapers/3d/491.html" TargetMode="External"/><Relationship Id="rId7" Type="http://schemas.openxmlformats.org/officeDocument/2006/relationships/hyperlink" Target="http://www.grandars.ru/college/psihologiya/emocii-i-chuvstv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syworld.ru/for-students/cards/general-psychology/978-2010-11-30-15-13-16.html" TargetMode="External"/><Relationship Id="rId5" Type="http://schemas.openxmlformats.org/officeDocument/2006/relationships/hyperlink" Target="http://womanadvice.ru/vidy-emociy" TargetMode="External"/><Relationship Id="rId4" Type="http://schemas.openxmlformats.org/officeDocument/2006/relationships/hyperlink" Target="https://yandex.ru/images/search?img_url=http://nl.toluna.com/dpolls_images/2012/05/01/0a285201-b8ea-4d68-b6b3-f935310f32f9.png&amp;_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396552" y="3645024"/>
            <a:ext cx="9540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</a:t>
            </a:r>
            <a:r>
              <a:rPr lang="ru-RU" sz="2000" b="1" dirty="0" smtClean="0">
                <a:solidFill>
                  <a:srgbClr val="002060"/>
                </a:solidFill>
              </a:rPr>
              <a:t>2/12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3728" y="1772816"/>
            <a:ext cx="43380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Эмоции.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Виды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эмоций</a:t>
            </a:r>
          </a:p>
        </p:txBody>
      </p:sp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pic>
        <p:nvPicPr>
          <p:cNvPr id="9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98884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15616" y="980728"/>
            <a:ext cx="490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9124" y="1916832"/>
            <a:ext cx="891487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Отвращение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вызывается обстоятельствами,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предметами, людьми соприкосновение с которыми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вызывает резкое противоречие с нравственными,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эстетическими, идеологическими принципами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сочетании с гневом в межличностных отношениях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 провоцировать агрессию.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43608" y="1412776"/>
            <a:ext cx="490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2206025"/>
            <a:ext cx="8006936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Презрение – порождается разногласием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жизненных установках человека с поведением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жизненной позицией другого человека.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87624" y="1340768"/>
            <a:ext cx="5580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918574"/>
            <a:ext cx="935640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Страх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появляется при получении информации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возможной угрозе благосостоянию.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 вызываться не реальной опасностью,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воображаемой, этим и отличается от эмоции страдания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2636912"/>
            <a:ext cx="799571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Стыд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появляется при осознании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несоответствия своих поступков,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помыслов нормам общепринятой морали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собственным установкам.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276872"/>
            <a:ext cx="5580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2276872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97915" y="2204864"/>
            <a:ext cx="864608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Удивление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является нейтральной эмоцией,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является невероятно сильной по воздействию,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блокируя все предыдущие эмоции.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Вызывается удивление в результате неожиданного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развития обстоятельств, может переходить в интерес.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2276872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6660" y="1844824"/>
            <a:ext cx="90173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моции необходимы человеку,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 дефицит (как положительных, так и отрицательных)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восполняют с помощью фильмов, книг,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занятий спортом.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Поэтому пытаясь контролировать собственные эмоции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стремиться не к бесчувственности,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 способности трезво размышлять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любых жизненных ситуациях.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AutoShape 3" descr="https://im2-tub-ru.yandex.net/i?id=84e057fcfcadf47059d7594837869feb&amp;n=33&amp;h=1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9" name="AutoShape 5" descr="https://im2-tub-ru.yandex.net/i?id=84e057fcfcadf47059d7594837869feb&amp;n=33&amp;h=1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6064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32341"/>
            <a:ext cx="9117732" cy="682565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4005064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195736" y="119675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58112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https://yandex.ru/images/search?img_url=http%3A%2F%2Fnl.toluna.com%2Fdpolls_images%2F2012%2F05%2F01%2F0a285201-b8ea-4d68-b6b3-f935310f32f9.png&amp;_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043608" y="3501008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http://womanadvice.ru/vidy-emociy</a:t>
            </a:r>
            <a:r>
              <a:rPr lang="ru-R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206084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6"/>
              </a:rPr>
              <a:t>http://www.psyworld.ru/for-students/cards/general-psychology/978-2010-11-30-15-13-16.html</a:t>
            </a:r>
            <a:r>
              <a:rPr lang="ru-RU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299695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7"/>
              </a:rPr>
              <a:t>http://www.grandars.ru/college/psihologiya/emocii-i-chuvstva.html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10242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1520" y="1268760"/>
            <a:ext cx="5652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Ежедневно человек переживает различные виды эмоций и чувств.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23488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Чувство -  отношение </a:t>
            </a:r>
            <a:r>
              <a:rPr lang="ru-RU" sz="2400" b="1" dirty="0">
                <a:solidFill>
                  <a:srgbClr val="002060"/>
                </a:solidFill>
              </a:rPr>
              <a:t>человека к различным явлениям и предметам действительности.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Эмоции </a:t>
            </a:r>
            <a:r>
              <a:rPr lang="ru-RU" sz="2400" b="1" dirty="0">
                <a:solidFill>
                  <a:srgbClr val="002060"/>
                </a:solidFill>
              </a:rPr>
              <a:t>– это реакции человека на различные раздражители, грубо говоря, это частный вариант чувств.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3352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Чувства и эмоции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01056" cy="68880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260648"/>
            <a:ext cx="6228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Классификация </a:t>
            </a:r>
            <a:r>
              <a:rPr lang="ru-RU" sz="2400" b="1" dirty="0">
                <a:solidFill>
                  <a:srgbClr val="C00000"/>
                </a:solidFill>
              </a:rPr>
              <a:t>видов эмоций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отношению к различным сферам </a:t>
            </a:r>
            <a:r>
              <a:rPr lang="ru-RU" sz="2400" b="1" dirty="0" smtClean="0">
                <a:solidFill>
                  <a:srgbClr val="C00000"/>
                </a:solidFill>
              </a:rPr>
              <a:t>жизни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071801"/>
            <a:ext cx="834895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Высшие.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Отвечают высшим социальным потребностям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любовь к Родине, своему народу, другим людям.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Моральные.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Чувства, испытываемые к обществу,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самому себе – дружба, совесть, любовь и другие эмоции,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отвечающие за межличностные отношения.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Практические.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Возникают в процессе трудовой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деятельности, связаны с ее успешностью и не успешностью.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Интеллектуальные.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Появляющиес я при умственной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деятельности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стабильные и устойчивые чувства.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Такие как любознательность, удивление,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радость познания истины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99592" y="332656"/>
            <a:ext cx="4612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функции эмоций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79358"/>
            <a:ext cx="863903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Мотивационно-регулирующая.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 функция выражается в том, что эмоции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часто являются побуждающим фактором,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моделируют поведение человека.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Коммуникативная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внешнее выражение эмоций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помогает человеку общаться с другими людьми.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Сигнальная.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Эмоция, реакция на раздражители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дает человеку возможность понять, какие из потребностей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требуется удовлетворять в первую очередь.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Защитная функция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позволяет среагировать на опасность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спасти человека от неприятностей.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858000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331640" y="1268760"/>
            <a:ext cx="501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Виды положительных эмоций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2480996"/>
            <a:ext cx="839069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Интерес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состояние, помогающее развитию умений, навыков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приобретению новых знаний.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AutoShape 3" descr="http://www.russian-money.ru/%28X%281%29S%28w1jmme45v3vwxz551t1ffbil%29%29/UsersImages/Forum/f0b52999a6f7e89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3" name="AutoShape 5" descr="http://www.russian-money.ru/%28X%281%29S%28w1jmme45v3vwxz551t1ffbil%29%29/UsersImages/Forum/f0b52999a6f7e89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5" name="AutoShape 7" descr="http://www.russian-money.ru/%28X%281%29S%28w1jmme45v3vwxz551t1ffbil%29%29/UsersImages/Forum/f0b52999a6f7e89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3282" y="1700808"/>
            <a:ext cx="8710718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Радость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состояние, свидетельствующее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возможности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полно удовлетворить одну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 своих актуальных потребностей.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тем это ощущение ярче,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меньше была вероятность получения желаемого.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Порой радость может перерастать в восторг,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эйфорию, ликование.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1196752"/>
            <a:ext cx="501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Виды положительных эмоций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5367" y="1700808"/>
            <a:ext cx="881863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Симпатия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 основываться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общих интересах и увлечении.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чувство при определенных обстоятельствах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 развиться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восхищение, дружбу, любовь,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уважение, доверие.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196752"/>
            <a:ext cx="5719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Виды положительных эмоций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8084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731695"/>
            <a:ext cx="49010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1560" y="2132856"/>
            <a:ext cx="843160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Страдание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связано с получением информации 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невозможности удовлетворения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важных жизненных потребностей,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часто протекает в форме стресса.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27584" y="1124744"/>
            <a:ext cx="490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1888378"/>
            <a:ext cx="8053423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Гнев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вызывается появлением неожиданных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препятствий на пути удовлетворения потребности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исключительно важной для человека.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эта эмоция протекает в виде эффекта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особо длительного по времени.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615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16</cp:revision>
  <dcterms:created xsi:type="dcterms:W3CDTF">2015-07-26T12:41:51Z</dcterms:created>
  <dcterms:modified xsi:type="dcterms:W3CDTF">2015-07-26T15:13:56Z</dcterms:modified>
</cp:coreProperties>
</file>