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4" r:id="rId7"/>
    <p:sldId id="269" r:id="rId8"/>
    <p:sldId id="268" r:id="rId9"/>
    <p:sldId id="267" r:id="rId10"/>
    <p:sldId id="266" r:id="rId11"/>
    <p:sldId id="271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DE0F-B289-4135-A784-FE4C3707F1C9}" type="datetimeFigureOut">
              <a:rPr lang="ru-RU" smtClean="0"/>
              <a:t>26.07.2015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25CB-A181-49B6-B472-0566B94394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edkrug.ru/tests/show_result/630?rid=4744872" TargetMode="External"/><Relationship Id="rId4" Type="http://schemas.openxmlformats.org/officeDocument/2006/relationships/hyperlink" Target="http://www.wallpps.ru/wallpapers/3d/491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slide" Target="slide8.xml"/><Relationship Id="rId18" Type="http://schemas.openxmlformats.org/officeDocument/2006/relationships/image" Target="../media/image10.jpeg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image" Target="../media/image7.jpeg"/><Relationship Id="rId17" Type="http://schemas.openxmlformats.org/officeDocument/2006/relationships/slide" Target="slide10.xml"/><Relationship Id="rId2" Type="http://schemas.openxmlformats.org/officeDocument/2006/relationships/image" Target="../media/image1.jpeg"/><Relationship Id="rId16" Type="http://schemas.openxmlformats.org/officeDocument/2006/relationships/image" Target="../media/image9.jpeg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slide" Target="slide7.xml"/><Relationship Id="rId5" Type="http://schemas.openxmlformats.org/officeDocument/2006/relationships/slide" Target="slide4.xml"/><Relationship Id="rId15" Type="http://schemas.openxmlformats.org/officeDocument/2006/relationships/slide" Target="slide9.xml"/><Relationship Id="rId10" Type="http://schemas.openxmlformats.org/officeDocument/2006/relationships/image" Target="../media/image6.jpeg"/><Relationship Id="rId19" Type="http://schemas.openxmlformats.org/officeDocument/2006/relationships/slide" Target="slide11.xml"/><Relationship Id="rId4" Type="http://schemas.openxmlformats.org/officeDocument/2006/relationships/image" Target="../media/image3.jpeg"/><Relationship Id="rId9" Type="http://schemas.openxmlformats.org/officeDocument/2006/relationships/slide" Target="slide6.xml"/><Relationship Id="rId1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-396552" y="3645024"/>
            <a:ext cx="9540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</a:t>
            </a:r>
            <a:r>
              <a:rPr lang="ru-RU" sz="2000" b="1" dirty="0" smtClean="0">
                <a:solidFill>
                  <a:srgbClr val="002060"/>
                </a:solidFill>
              </a:rPr>
              <a:t>2/13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7664" y="2060848"/>
            <a:ext cx="6133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Я и мое настроение</a:t>
            </a:r>
          </a:p>
        </p:txBody>
      </p:sp>
      <p:pic>
        <p:nvPicPr>
          <p:cNvPr id="10242" name="Picture 2" descr="http://im2.medkrug.ru/web/resized/29/8a/100_100_1_226b12c5005685843e9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98884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4" descr="http://im3.medkrug.ru/web/resized/15/78/150_150_1_8cda81f50068196d95f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052736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551612" y="544885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8.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555776" y="2852936"/>
            <a:ext cx="4053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вас романтический настрой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29" name="Picture 53" descr="http://im1.medkrug.ru/web/resized/09/d9/150_150_2_5bc393e500573e107d2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257350"/>
            <a:ext cx="1728192" cy="1728192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3568" y="3049216"/>
            <a:ext cx="8262262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 не измотаны работой и жизнью, вас переполняют эмоции.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Вы устремлены к получению эстетического удовольствия.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 нуждаетесь в людях, в их отзывчивости и тепле.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 с удовольствием позволяете себе мечтать 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часами предаваться грезам о том, как было бы или как будет.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ction Button: Home 9">
            <a:hlinkClick r:id="rId5" action="ppaction://hlinksldjump" highlightClick="1"/>
          </p:cNvPr>
          <p:cNvSpPr/>
          <p:nvPr/>
        </p:nvSpPr>
        <p:spPr>
          <a:xfrm>
            <a:off x="8316416" y="6237312"/>
            <a:ext cx="504056" cy="40466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4" descr="http://im3.medkrug.ru/web/resized/e7/2a/150_150_1_30e62fd50068196e42a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908720"/>
            <a:ext cx="161967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767636" y="472877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9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195736" y="2492896"/>
            <a:ext cx="50610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настроены на активные действия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5" name="Picture 58" descr="http://im2.medkrug.ru/web/resized/25/fd/150_150_2_d25527a500573e114d4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897310"/>
            <a:ext cx="1800200" cy="18002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2852936"/>
            <a:ext cx="888916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 сейчас готовы рискнуть в надежде получить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нечто очень интересное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 увлекательное.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Вы раздражаетесь от необходимости выполнять рутинную работу,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но мгновенно загоритесь от возможности сделать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что-то необычно-новое.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 сейчас готовы броситься проявлять инициативу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организации любой авантюры.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ction Button: Home 9">
            <a:hlinkClick r:id="rId5" action="ppaction://hlinksldjump" highlightClick="1"/>
          </p:cNvPr>
          <p:cNvSpPr/>
          <p:nvPr/>
        </p:nvSpPr>
        <p:spPr>
          <a:xfrm>
            <a:off x="8316416" y="6237312"/>
            <a:ext cx="504056" cy="40466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2" descr="http://www.edupics.com/coloring-page-emotions-dm2199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8315" y="0"/>
            <a:ext cx="2605685" cy="184482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3648" y="3933056"/>
            <a:ext cx="5670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http://www.wallpps.ru/wallpapers/3d/491.html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1403648" y="1916832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Источники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3648" y="3284984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5"/>
              </a:rPr>
              <a:t>http://www.medkrug.ru/tests/show_result/630?rid=4744872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297244" cy="69600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" name="Picture 9" descr="http://im2.medkrug.ru/web/resized/5a/52/150_150_1_f3ccdd2500681961362d.jpg">
            <a:hlinkClick r:id="rId3" action="ppaction://hlinksldjump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0340" y="3144763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im2.medkrug.ru/web/resized/18/39/150_150_1_156005c500681968c034.jpg">
            <a:hlinkClick r:id="rId5" action="ppaction://hlinksldjump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4516" y="3144763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http://im2.medkrug.ru/web/resized/39/2d/150_150_1_799bad55006819697c77.jpg">
            <a:hlinkClick r:id="rId7" action="ppaction://hlinksldjump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3140968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ttp://im1.medkrug.ru/web/resized/1e/06/150_150_1_d0096ec50068196a77d0.jpg">
            <a:hlinkClick r:id="rId9" action="ppaction://hlinksldjump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68852" y="3144763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://im3.medkrug.ru/web/resized/a7/f7/150_150_1_032b2cc50068196b4599.jpg">
            <a:hlinkClick r:id="rId11" action="ppaction://hlinksldjump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497044" y="3144763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http://im2.medkrug.ru/web/resized/08/b9/150_150_1_18e299950068196bf40d.jpg">
            <a:hlinkClick r:id="rId13" action="ppaction://hlinksldjump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32348" y="4944963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http://im3.medkrug.ru/web/resized/42/23/150_150_1_fe5df2350068196cc5f5.jpg">
            <a:hlinkClick r:id="rId15" action="ppaction://hlinksldjump"/>
          </p:cNvPr>
          <p:cNvPicPr/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744516" y="4944963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http://im3.medkrug.ru/web/resized/15/78/150_150_1_8cda81f50068196d95f2.jpg">
            <a:hlinkClick r:id="rId17" action="ppaction://hlinksldjump"/>
          </p:cNvPr>
          <p:cNvPicPr/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328692" y="4944963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http://im3.medkrug.ru/web/resized/e7/2a/150_150_1_30e62fd50068196e42ac.jpg">
            <a:hlinkClick r:id="rId19" action="ppaction://hlinksldjump"/>
          </p:cNvPr>
          <p:cNvPicPr/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768852" y="4944963"/>
            <a:ext cx="1076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899592" y="908720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Выберите картинку,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 сочетание цвета и фигур на которой вам нравится больше всего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20" name="Rectangle 19"/>
          <p:cNvSpPr/>
          <p:nvPr/>
        </p:nvSpPr>
        <p:spPr>
          <a:xfrm>
            <a:off x="755576" y="260648"/>
            <a:ext cx="58224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Какое у вас сейчас настроение?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03648" y="2636912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87824" y="263691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27984" y="2564904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84168" y="263691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740352" y="263691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5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12160" y="443711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9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0" y="443711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8.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59832" y="443711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7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47664" y="443711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6.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" name="Picture 9" descr="http://im2.medkrug.ru/web/resized/5a/52/150_150_1_f3ccdd2500681961362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908720"/>
            <a:ext cx="218752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372200" y="332656"/>
            <a:ext cx="942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87624" y="3645024"/>
            <a:ext cx="6811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Ваше настроение – как у беззаботного игривого ребенка.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3" descr="http://im1.medkrug.ru/web/resized/56/4e/150_150_2_9e2fd1f500573e00d76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628800"/>
            <a:ext cx="1860798" cy="186079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877018"/>
            <a:ext cx="9462912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настоящий момент вы ощущаете спонтанность и легкость.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Вам удается наслаждаться текущим моментом, не думая о неудачах и ошибках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Вы впитываете впечатления и открыты новому опыту.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Вы готовы к сюрпризам и можете заразить своей жизнерадостностью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всех окружающих.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ction Button: Home 11">
            <a:hlinkClick r:id="rId5" action="ppaction://hlinksldjump" highlightClick="1"/>
          </p:cNvPr>
          <p:cNvSpPr/>
          <p:nvPr/>
        </p:nvSpPr>
        <p:spPr>
          <a:xfrm>
            <a:off x="8316416" y="6237312"/>
            <a:ext cx="504056" cy="40466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" name="Picture 9" descr="http://im2.medkrug.ru/web/resized/18/39/150_150_1_156005c500681968c03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052736"/>
            <a:ext cx="2088232" cy="136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7236296" y="476672"/>
            <a:ext cx="648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57920" y="2852936"/>
            <a:ext cx="6986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чувствуете себя независимо и непосредственно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8" descr="http://im3.medkrug.ru/web/resized/92/f5/150_150_2_2c87fbe500573e0596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052736"/>
            <a:ext cx="1944216" cy="194421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284984"/>
            <a:ext cx="947406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Вас раздражает препятствие, которое стоит у вас на пути.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Вы сейчас очень дорожите своей свободой самостоятельно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принимать решение,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даже готовы пойти наперекор здравому смыслу,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только бы сделать так, как считаете нужным сами.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Ваши представления о том, как нужно поступить, очень для вас важны,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 вы будете защищать их до последнего вдоха.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ction Button: Home 11">
            <a:hlinkClick r:id="rId5" action="ppaction://hlinksldjump" highlightClick="1"/>
          </p:cNvPr>
          <p:cNvSpPr/>
          <p:nvPr/>
        </p:nvSpPr>
        <p:spPr>
          <a:xfrm>
            <a:off x="8316416" y="6237312"/>
            <a:ext cx="504056" cy="40466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-102044"/>
            <a:ext cx="9297244" cy="69600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2" name="Picture 11" descr="http://im2.medkrug.ru/web/resized/39/2d/150_150_1_799bad55006819697c7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980728"/>
            <a:ext cx="1671830" cy="15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092280" y="332656"/>
            <a:ext cx="720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123728" y="2276872"/>
            <a:ext cx="48449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задумчивы и погружены в себя.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26" descr="http://im2.medkrug.ru/web/resized/52/23/150_150_2_83535b2500573e0aba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6712"/>
            <a:ext cx="1835696" cy="183569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7544" y="2852936"/>
            <a:ext cx="784496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Вас сейчас больше, чем что бы то ни было еще,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беспокоит ваш внутренний мир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Вы внимательно прислушиваетесь к своему состоянию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надежде разобраться,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что с вами происходит. Вы ищете одиночества и гармонии,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но иногда вам хочется вылезти из скорлупы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подпитаться общением с приятными людьми.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Вас раздражает поверхностность и восхищает глубина.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ction Button: Home 13">
            <a:hlinkClick r:id="rId5" action="ppaction://hlinksldjump" highlightClick="1"/>
          </p:cNvPr>
          <p:cNvSpPr/>
          <p:nvPr/>
        </p:nvSpPr>
        <p:spPr>
          <a:xfrm>
            <a:off x="8316416" y="6237312"/>
            <a:ext cx="504056" cy="40466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12677"/>
            <a:ext cx="9144000" cy="6845324"/>
          </a:xfrm>
          <a:prstGeom prst="rect">
            <a:avLst/>
          </a:prstGeom>
          <a:noFill/>
        </p:spPr>
      </p:pic>
      <p:pic>
        <p:nvPicPr>
          <p:cNvPr id="8" name="Picture 7" descr="http://im1.medkrug.ru/web/resized/1e/06/150_150_1_d0096ec50068196a77d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052736"/>
            <a:ext cx="1512168" cy="1436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7380312" y="47667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483768" y="2348880"/>
            <a:ext cx="42318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Вам сейчас нужно равновесие.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7" name="Picture 31" descr="http://im2.medkrug.ru/web/resized/d4/05/150_150_2_71cf982500573e0bbf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041326"/>
            <a:ext cx="1872208" cy="1872208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2977208"/>
            <a:ext cx="927741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Простота и естественность – то, чего вы жаждете в настоящий момент.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 чувствуете, что стоите на земле обеими ногами,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пошатнуть вас очень непросто.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 знаете, чего хотите, и спокойно и неторопливо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движетесь к намеченной цели.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Период «застоя», в котором вы находитесь, нормален,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поскольку нужен для того,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чтобы собрать все силы для финального рывка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ction Button: Home 10">
            <a:hlinkClick r:id="rId5" action="ppaction://hlinksldjump" highlightClick="1"/>
          </p:cNvPr>
          <p:cNvSpPr/>
          <p:nvPr/>
        </p:nvSpPr>
        <p:spPr>
          <a:xfrm>
            <a:off x="8316416" y="6237312"/>
            <a:ext cx="504056" cy="40466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4" descr="http://im3.medkrug.ru/web/resized/a7/f7/150_150_1_032b2cc50068196b459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124744"/>
            <a:ext cx="150837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839644" y="476672"/>
            <a:ext cx="548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5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987824" y="2276872"/>
            <a:ext cx="26785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Вам сейчас просто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7" name="Picture 36" descr="http://im1.medkrug.ru/web/resized/e0/dc/150_150_2_0842e9f500573e0c78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68760"/>
            <a:ext cx="1691680" cy="169168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9512" y="3049216"/>
            <a:ext cx="842852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 пользуетесь доверием окружающих.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решении повседневных задач полагаетесь на себя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чувствуете, что только таким образом можно контролировать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свою жизнь.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Вы достаточно оптимистично настроены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 полны решимости довести начатое до конца.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ction Button: Home 9">
            <a:hlinkClick r:id="rId5" action="ppaction://hlinksldjump" highlightClick="1"/>
          </p:cNvPr>
          <p:cNvSpPr/>
          <p:nvPr/>
        </p:nvSpPr>
        <p:spPr>
          <a:xfrm>
            <a:off x="8316416" y="6237312"/>
            <a:ext cx="504056" cy="40466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53244" y="0"/>
            <a:ext cx="9297244" cy="69600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4" descr="http://im2.medkrug.ru/web/resized/08/b9/150_150_1_18e299950068196bf40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052736"/>
            <a:ext cx="158417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695628" y="544885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6.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23728" y="2852936"/>
            <a:ext cx="5602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сейчас умиротворены и расслаблены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1" name="Picture 41" descr="http://im2.medkrug.ru/web/resized/55/32/150_150_2_64300fd500573e0d5d1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897310"/>
            <a:ext cx="1800200" cy="18002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88829" y="2967336"/>
            <a:ext cx="905517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Вам хорошо. У вас нет срочных задач,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требующих для решения большого количества сил.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Вы отдыхаете и находитесь в приятном расположении духа.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Вам нравится размышлять о смысле бытия в одиночестве.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 находитесь в такой гармонии, что даже не чувствуете вины за то,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что не можете уделить внимания близким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ction Button: Home 9">
            <a:hlinkClick r:id="rId5" action="ppaction://hlinksldjump" highlightClick="1"/>
          </p:cNvPr>
          <p:cNvSpPr/>
          <p:nvPr/>
        </p:nvSpPr>
        <p:spPr>
          <a:xfrm>
            <a:off x="8316416" y="6237312"/>
            <a:ext cx="504056" cy="40466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15.nnm.ru/6/0/9/5/e/21c339050d5b7a2b5ab53993ac5_prev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116732" y="0"/>
            <a:ext cx="9297244" cy="69600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0166" y="2060848"/>
            <a:ext cx="1847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4" descr="http://im3.medkrug.ru/web/resized/42/23/150_150_1_fe5df2350068196cc5f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052736"/>
            <a:ext cx="158417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623620" y="544885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7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627784" y="2636912"/>
            <a:ext cx="55535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 находитесь в состоянии собранности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Picture 45" descr="http://im2.medkrug.ru/web/resized/fa/d7/150_150_2_1e4a47e500573e0ea93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24744"/>
            <a:ext cx="2051720" cy="205172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212976"/>
            <a:ext cx="958910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 уверены в своих силах и знаете, как достичь желаемого.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 сейчас на пути к достижению некоего давно вожделенного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удовольствия и готовы потратить время, силы и деньги,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чтобы получить то, что вам нужно.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Ваш взгляд сфокусирован на том ценном, чего не видят окружающие.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Вы прекрасно видите возможности, которыми нужно воспользоваться.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ction Button: Home 9">
            <a:hlinkClick r:id="rId5" action="ppaction://hlinksldjump" highlightClick="1"/>
          </p:cNvPr>
          <p:cNvSpPr/>
          <p:nvPr/>
        </p:nvSpPr>
        <p:spPr>
          <a:xfrm>
            <a:off x="8316416" y="6237312"/>
            <a:ext cx="504056" cy="404664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639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2015-07-26T14:55:18Z</dcterms:created>
  <dcterms:modified xsi:type="dcterms:W3CDTF">2015-07-26T15:42:14Z</dcterms:modified>
</cp:coreProperties>
</file>