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3" r:id="rId5"/>
    <p:sldId id="262" r:id="rId6"/>
    <p:sldId id="270" r:id="rId7"/>
    <p:sldId id="260" r:id="rId8"/>
    <p:sldId id="264" r:id="rId9"/>
    <p:sldId id="269" r:id="rId10"/>
    <p:sldId id="268" r:id="rId11"/>
    <p:sldId id="267" r:id="rId12"/>
    <p:sldId id="266" r:id="rId13"/>
    <p:sldId id="265" r:id="rId14"/>
    <p:sldId id="26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CF1C-2C6E-4276-B613-2D7F693859FD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407D8-E5C4-4EB9-A7B5-95774EAD0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CF1C-2C6E-4276-B613-2D7F693859FD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407D8-E5C4-4EB9-A7B5-95774EAD0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CF1C-2C6E-4276-B613-2D7F693859FD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407D8-E5C4-4EB9-A7B5-95774EAD0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CF1C-2C6E-4276-B613-2D7F693859FD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407D8-E5C4-4EB9-A7B5-95774EAD0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CF1C-2C6E-4276-B613-2D7F693859FD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407D8-E5C4-4EB9-A7B5-95774EAD0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CF1C-2C6E-4276-B613-2D7F693859FD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407D8-E5C4-4EB9-A7B5-95774EAD0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CF1C-2C6E-4276-B613-2D7F693859FD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407D8-E5C4-4EB9-A7B5-95774EAD0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CF1C-2C6E-4276-B613-2D7F693859FD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407D8-E5C4-4EB9-A7B5-95774EAD0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CF1C-2C6E-4276-B613-2D7F693859FD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407D8-E5C4-4EB9-A7B5-95774EAD0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CF1C-2C6E-4276-B613-2D7F693859FD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407D8-E5C4-4EB9-A7B5-95774EAD0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CF1C-2C6E-4276-B613-2D7F693859FD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407D8-E5C4-4EB9-A7B5-95774EAD0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0CF1C-2C6E-4276-B613-2D7F693859FD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407D8-E5C4-4EB9-A7B5-95774EAD0C5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lpps.ru/wallpapers/3d/491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vitamarg.com/konsultacii/sostoynie/4740-12-sposobov-borby-s-negativnymi-emotsiyami" TargetMode="External"/><Relationship Id="rId4" Type="http://schemas.openxmlformats.org/officeDocument/2006/relationships/hyperlink" Target="https://yandex.ru/images/search?img_url=http://nl.toluna.com/dpolls_images/2012/05/01/0a285201-b8ea-4d68-b6b3-f935310f32f9.png&amp;_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16732" y="0"/>
            <a:ext cx="9297244" cy="696004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-396552" y="3645024"/>
            <a:ext cx="95405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000" dirty="0" smtClean="0">
                <a:solidFill>
                  <a:srgbClr val="002060"/>
                </a:solidFill>
              </a:rPr>
              <a:t>Презентация  для занятий по дополнительной общеобразовательной программе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«</a:t>
            </a:r>
            <a:r>
              <a:rPr lang="ru-RU" sz="2000" b="1" dirty="0" smtClean="0">
                <a:solidFill>
                  <a:srgbClr val="002060"/>
                </a:solidFill>
              </a:rPr>
              <a:t>Преодолевая трудности общения»</a:t>
            </a:r>
          </a:p>
          <a:p>
            <a:pPr algn="ctr"/>
            <a:endParaRPr lang="ru-RU" sz="2000" b="1" dirty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Тема </a:t>
            </a:r>
            <a:r>
              <a:rPr lang="ru-RU" sz="2000" b="1" dirty="0" smtClean="0">
                <a:solidFill>
                  <a:srgbClr val="002060"/>
                </a:solidFill>
              </a:rPr>
              <a:t>2/15</a:t>
            </a:r>
            <a:endParaRPr lang="ru-RU" sz="2000" b="1" dirty="0" smtClean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565767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ru-RU" b="1" dirty="0" smtClean="0"/>
          </a:p>
        </p:txBody>
      </p:sp>
      <p:pic>
        <p:nvPicPr>
          <p:cNvPr id="9" name="Picture 2" descr="http://im2.medkrug.ru/web/resized/29/8a/100_100_1_226b12c5005685843e9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332656"/>
            <a:ext cx="952500" cy="952500"/>
          </a:xfrm>
          <a:prstGeom prst="rect">
            <a:avLst/>
          </a:prstGeom>
          <a:noFill/>
        </p:spPr>
      </p:pic>
      <p:pic>
        <p:nvPicPr>
          <p:cNvPr id="10" name="Picture 4" descr="http://detsadmickeymouse.ru/97/19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1768" y="1131458"/>
            <a:ext cx="1309236" cy="1296144"/>
          </a:xfrm>
          <a:prstGeom prst="rect">
            <a:avLst/>
          </a:prstGeom>
          <a:noFill/>
        </p:spPr>
      </p:pic>
      <p:pic>
        <p:nvPicPr>
          <p:cNvPr id="11" name="Picture 3" descr="https://im2-tub-ru.yandex.net/i?id=6f3c3882f5857e116751f8b1096a4030&amp;n=33&amp;h=17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7"/>
              </a:clrFrom>
              <a:clrTo>
                <a:srgbClr val="FFFE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052736"/>
            <a:ext cx="1331640" cy="1331641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4572000" y="53806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</a:p>
          <a:p>
            <a:pPr algn="r"/>
            <a:r>
              <a:rPr lang="ru-RU" b="1" dirty="0" smtClean="0"/>
              <a:t>2015</a:t>
            </a:r>
            <a:endParaRPr lang="ru-RU" b="1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611560" y="1700808"/>
            <a:ext cx="816704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Способы 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справиться</a:t>
            </a:r>
          </a:p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 негативными эмоциями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53244" y="-102044"/>
            <a:ext cx="9297244" cy="6960044"/>
          </a:xfrm>
          <a:prstGeom prst="rect">
            <a:avLst/>
          </a:prstGeom>
          <a:noFill/>
        </p:spPr>
      </p:pic>
      <p:pic>
        <p:nvPicPr>
          <p:cNvPr id="3" name="Picture 3" descr="https://im2-tub-ru.yandex.net/i?id=6f3c3882f5857e116751f8b1096a4030&amp;n=33&amp;h=17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7"/>
              </a:clrFrom>
              <a:clrTo>
                <a:srgbClr val="FFFE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8640"/>
            <a:ext cx="1043608" cy="1043609"/>
          </a:xfrm>
          <a:prstGeom prst="rect">
            <a:avLst/>
          </a:prstGeom>
          <a:noFill/>
        </p:spPr>
      </p:pic>
      <p:pic>
        <p:nvPicPr>
          <p:cNvPr id="4" name="Picture 4" descr="http://detsadmickeymouse.ru/97/19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88640"/>
            <a:ext cx="1008112" cy="99803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835696" y="548680"/>
            <a:ext cx="6002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Способы борьбы с негативными эмоциями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2204864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Сделайте себе небольшой </a:t>
            </a:r>
            <a:r>
              <a:rPr lang="ru-RU" sz="2800" b="1" dirty="0" smtClean="0">
                <a:solidFill>
                  <a:srgbClr val="C00000"/>
                </a:solidFill>
              </a:rPr>
              <a:t>подарок</a:t>
            </a: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Им может быть какая-то вещь, о которой вы давно мечтали, либо поход в кино или театр, посещение зоопарка, то есть, что-такое, в чём вы себя ограничивали раньше.</a:t>
            </a: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16732" y="0"/>
            <a:ext cx="9297244" cy="6960044"/>
          </a:xfrm>
          <a:prstGeom prst="rect">
            <a:avLst/>
          </a:prstGeom>
          <a:noFill/>
        </p:spPr>
      </p:pic>
      <p:pic>
        <p:nvPicPr>
          <p:cNvPr id="3" name="Picture 3" descr="https://im2-tub-ru.yandex.net/i?id=6f3c3882f5857e116751f8b1096a4030&amp;n=33&amp;h=17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7"/>
              </a:clrFrom>
              <a:clrTo>
                <a:srgbClr val="FFFE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8640"/>
            <a:ext cx="1043608" cy="1043609"/>
          </a:xfrm>
          <a:prstGeom prst="rect">
            <a:avLst/>
          </a:prstGeom>
          <a:noFill/>
        </p:spPr>
      </p:pic>
      <p:pic>
        <p:nvPicPr>
          <p:cNvPr id="4" name="Picture 4" descr="http://detsadmickeymouse.ru/97/19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88640"/>
            <a:ext cx="1008112" cy="99803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835696" y="620688"/>
            <a:ext cx="6002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Способы борьбы с негативными эмоциями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1988840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Сон</a:t>
            </a: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Как </a:t>
            </a:r>
            <a:r>
              <a:rPr lang="ru-RU" sz="2800" b="1" dirty="0">
                <a:solidFill>
                  <a:srgbClr val="002060"/>
                </a:solidFill>
              </a:rPr>
              <a:t>правило, сон способствует отдыху и тела, и души.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Поэтому </a:t>
            </a:r>
            <a:r>
              <a:rPr lang="ru-RU" sz="2800" b="1" dirty="0">
                <a:solidFill>
                  <a:srgbClr val="002060"/>
                </a:solidFill>
              </a:rPr>
              <a:t>полноценный сон настроит вас на позитив, и вчерашние проблемы покажутся вам совсем не такими важными, как казалось на первый взгляд.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16732" y="0"/>
            <a:ext cx="9297244" cy="6960044"/>
          </a:xfrm>
          <a:prstGeom prst="rect">
            <a:avLst/>
          </a:prstGeom>
          <a:noFill/>
        </p:spPr>
      </p:pic>
      <p:pic>
        <p:nvPicPr>
          <p:cNvPr id="3" name="Picture 3" descr="https://im2-tub-ru.yandex.net/i?id=6f3c3882f5857e116751f8b1096a4030&amp;n=33&amp;h=17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7"/>
              </a:clrFrom>
              <a:clrTo>
                <a:srgbClr val="FFFE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8640"/>
            <a:ext cx="1043608" cy="1043609"/>
          </a:xfrm>
          <a:prstGeom prst="rect">
            <a:avLst/>
          </a:prstGeom>
          <a:noFill/>
        </p:spPr>
      </p:pic>
      <p:pic>
        <p:nvPicPr>
          <p:cNvPr id="4" name="Picture 4" descr="http://detsadmickeymouse.ru/97/19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88640"/>
            <a:ext cx="1008112" cy="99803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763688" y="620688"/>
            <a:ext cx="6002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Способы борьбы с негативными эмоциями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7056" y="2060848"/>
            <a:ext cx="84969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Помогайте другим </a:t>
            </a:r>
            <a:r>
              <a:rPr lang="ru-RU" sz="2800" b="1" dirty="0" smtClean="0">
                <a:solidFill>
                  <a:srgbClr val="C00000"/>
                </a:solidFill>
              </a:rPr>
              <a:t>людям</a:t>
            </a: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Среди ваших знакомых всегда найдётся человек, которому нужна поддержка или помощь.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Помогая </a:t>
            </a:r>
            <a:r>
              <a:rPr lang="ru-RU" sz="2800" b="1" dirty="0">
                <a:solidFill>
                  <a:srgbClr val="002060"/>
                </a:solidFill>
              </a:rPr>
              <a:t>другому человеку, вы сами почувствуете, что становитесь другим.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53244" y="-102044"/>
            <a:ext cx="9297244" cy="6960044"/>
          </a:xfrm>
          <a:prstGeom prst="rect">
            <a:avLst/>
          </a:prstGeom>
          <a:noFill/>
        </p:spPr>
      </p:pic>
      <p:pic>
        <p:nvPicPr>
          <p:cNvPr id="3" name="Picture 3" descr="https://im2-tub-ru.yandex.net/i?id=6f3c3882f5857e116751f8b1096a4030&amp;n=33&amp;h=17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7"/>
              </a:clrFrom>
              <a:clrTo>
                <a:srgbClr val="FFFE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8640"/>
            <a:ext cx="1043608" cy="1043609"/>
          </a:xfrm>
          <a:prstGeom prst="rect">
            <a:avLst/>
          </a:prstGeom>
          <a:noFill/>
        </p:spPr>
      </p:pic>
      <p:pic>
        <p:nvPicPr>
          <p:cNvPr id="4" name="Picture 4" descr="http://detsadmickeymouse.ru/97/19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88640"/>
            <a:ext cx="1008112" cy="99803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763688" y="620688"/>
            <a:ext cx="6002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Способы борьбы с негативными эмоциями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95536" y="1268760"/>
            <a:ext cx="7980583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Попробуйте определить, что у вас вызывает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отрицательные эмоции.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Может, выяснив их причину, вы сможете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следующий раз их избежать.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Приложите немного усилий, поднимите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себе настроение, это в ваших силах.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solidFill>
                <a:srgbClr val="00206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забывайте, что из любой ситуации есть выход.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Поэтому ваша задача – найти его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изменить своё состояние в лучшую сторону.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16732" y="0"/>
            <a:ext cx="9297244" cy="696004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971600" y="3933056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http://www.wallpps.ru/wallpapers/3d/491.html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971600" y="4509120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https://yandex.ru/images/search?img_url=http%3A%2F%2Fnl.toluna.com%2Fdpolls_images%2F2012%2F05%2F01%2F0a285201-b8ea-4d68-b6b3-f935310f32f9.png&amp;_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1259632" y="1628800"/>
            <a:ext cx="3391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сточники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3608" y="2967335"/>
            <a:ext cx="5814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hlinkClick r:id="rId5"/>
              </a:rPr>
              <a:t>http://www.vitamarg.com/konsultacii/sostoynie/4740-12-sposobov-borby-s-negativnymi-emotsiyami</a:t>
            </a: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16732" y="0"/>
            <a:ext cx="9297244" cy="6960044"/>
          </a:xfrm>
          <a:prstGeom prst="rect">
            <a:avLst/>
          </a:prstGeom>
          <a:noFill/>
        </p:spPr>
      </p:pic>
      <p:pic>
        <p:nvPicPr>
          <p:cNvPr id="10" name="Picture 3" descr="https://im2-tub-ru.yandex.net/i?id=6f3c3882f5857e116751f8b1096a4030&amp;n=33&amp;h=17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7"/>
              </a:clrFrom>
              <a:clrTo>
                <a:srgbClr val="FFFE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04664"/>
            <a:ext cx="971600" cy="971601"/>
          </a:xfrm>
          <a:prstGeom prst="rect">
            <a:avLst/>
          </a:prstGeom>
          <a:noFill/>
        </p:spPr>
      </p:pic>
      <p:pic>
        <p:nvPicPr>
          <p:cNvPr id="11" name="Picture 4" descr="http://detsadmickeymouse.ru/97/19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88640"/>
            <a:ext cx="1008112" cy="998031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34985" y="1413937"/>
            <a:ext cx="880901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Ежедневно человек испытывает различные эмоции,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как положительные, так и отрицательные.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Естественно, чем больше хороших эмоций,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тем человек счастливей.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вот отрицательные эмоции приносят много вреда.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Из-за них портится настроение,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что сказывается и на физическом состоянии человека.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16732" y="0"/>
            <a:ext cx="9297244" cy="6960044"/>
          </a:xfrm>
          <a:prstGeom prst="rect">
            <a:avLst/>
          </a:prstGeom>
          <a:noFill/>
        </p:spPr>
      </p:pic>
      <p:pic>
        <p:nvPicPr>
          <p:cNvPr id="3" name="Picture 3" descr="https://im2-tub-ru.yandex.net/i?id=6f3c3882f5857e116751f8b1096a4030&amp;n=33&amp;h=17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7"/>
              </a:clrFrom>
              <a:clrTo>
                <a:srgbClr val="FFFE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8640"/>
            <a:ext cx="1043608" cy="1043609"/>
          </a:xfrm>
          <a:prstGeom prst="rect">
            <a:avLst/>
          </a:prstGeom>
          <a:noFill/>
        </p:spPr>
      </p:pic>
      <p:pic>
        <p:nvPicPr>
          <p:cNvPr id="4" name="Picture 4" descr="http://detsadmickeymouse.ru/97/19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88640"/>
            <a:ext cx="1008112" cy="998031"/>
          </a:xfrm>
          <a:prstGeom prst="rect">
            <a:avLst/>
          </a:prstGeom>
          <a:noFill/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475656" y="548680"/>
            <a:ext cx="6002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Способы борьбы с негативными эмоциями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2348880"/>
            <a:ext cx="80648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Занятия спортом.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Физические </a:t>
            </a:r>
            <a:r>
              <a:rPr lang="ru-RU" sz="2800" b="1" dirty="0">
                <a:solidFill>
                  <a:srgbClr val="002060"/>
                </a:solidFill>
              </a:rPr>
              <a:t>нагрузки очень хорошо отвлекают от различных плохих мыслей, повышают общий тонус организма, придают жизненных сил.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16732" y="0"/>
            <a:ext cx="9297244" cy="6960044"/>
          </a:xfrm>
          <a:prstGeom prst="rect">
            <a:avLst/>
          </a:prstGeom>
          <a:noFill/>
        </p:spPr>
      </p:pic>
      <p:pic>
        <p:nvPicPr>
          <p:cNvPr id="3" name="Picture 3" descr="https://im2-tub-ru.yandex.net/i?id=6f3c3882f5857e116751f8b1096a4030&amp;n=33&amp;h=17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7"/>
              </a:clrFrom>
              <a:clrTo>
                <a:srgbClr val="FFFE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8640"/>
            <a:ext cx="1043608" cy="1043609"/>
          </a:xfrm>
          <a:prstGeom prst="rect">
            <a:avLst/>
          </a:prstGeom>
          <a:noFill/>
        </p:spPr>
      </p:pic>
      <p:pic>
        <p:nvPicPr>
          <p:cNvPr id="4" name="Picture 4" descr="http://detsadmickeymouse.ru/97/19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88640"/>
            <a:ext cx="1008112" cy="99803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907704" y="476672"/>
            <a:ext cx="6002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Способы борьбы с негативными эмоциями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1916832"/>
            <a:ext cx="7632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Улыбнитесь </a:t>
            </a: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Даже </a:t>
            </a:r>
            <a:r>
              <a:rPr lang="ru-RU" sz="2800" b="1" dirty="0">
                <a:solidFill>
                  <a:srgbClr val="002060"/>
                </a:solidFill>
              </a:rPr>
              <a:t>если очень не хочется, посмотрите в зеркало, вспомните что-то хорошее, приятное, и вы невольно улыбнётесь.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Также </a:t>
            </a:r>
            <a:r>
              <a:rPr lang="ru-RU" sz="2800" b="1" dirty="0">
                <a:solidFill>
                  <a:srgbClr val="002060"/>
                </a:solidFill>
              </a:rPr>
              <a:t>можно развесить по квартире фотографии, на которых вы искренне улыбаетесь или смеётесь.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Попадая </a:t>
            </a:r>
            <a:r>
              <a:rPr lang="ru-RU" sz="2800" b="1" dirty="0">
                <a:solidFill>
                  <a:srgbClr val="002060"/>
                </a:solidFill>
              </a:rPr>
              <a:t>вам на глаза, они будут вызывать улыбку.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-102044"/>
            <a:ext cx="9297244" cy="6960044"/>
          </a:xfrm>
          <a:prstGeom prst="rect">
            <a:avLst/>
          </a:prstGeom>
          <a:noFill/>
        </p:spPr>
      </p:pic>
      <p:pic>
        <p:nvPicPr>
          <p:cNvPr id="3" name="Picture 3" descr="https://im2-tub-ru.yandex.net/i?id=6f3c3882f5857e116751f8b1096a4030&amp;n=33&amp;h=17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7"/>
              </a:clrFrom>
              <a:clrTo>
                <a:srgbClr val="FFFE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8640"/>
            <a:ext cx="1043608" cy="1043609"/>
          </a:xfrm>
          <a:prstGeom prst="rect">
            <a:avLst/>
          </a:prstGeom>
          <a:noFill/>
        </p:spPr>
      </p:pic>
      <p:pic>
        <p:nvPicPr>
          <p:cNvPr id="4" name="Picture 4" descr="http://detsadmickeymouse.ru/97/19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88640"/>
            <a:ext cx="1008112" cy="99803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835696" y="620688"/>
            <a:ext cx="6002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Способы борьбы с негативными эмоциями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9024" y="1556792"/>
            <a:ext cx="87849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Выливайте свои отрицательные эмоции на </a:t>
            </a:r>
            <a:r>
              <a:rPr lang="ru-RU" sz="2800" b="1" dirty="0" smtClean="0">
                <a:solidFill>
                  <a:srgbClr val="C00000"/>
                </a:solidFill>
              </a:rPr>
              <a:t>бумагу</a:t>
            </a:r>
          </a:p>
          <a:p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Заведите </a:t>
            </a:r>
            <a:r>
              <a:rPr lang="ru-RU" sz="2800" b="1" dirty="0">
                <a:solidFill>
                  <a:srgbClr val="002060"/>
                </a:solidFill>
              </a:rPr>
              <a:t>тетрадь и в конце каждого дня записывайте туда всё, что вы хотели бы забыть, выкинуть из своей жизни.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Можно </a:t>
            </a:r>
            <a:r>
              <a:rPr lang="ru-RU" sz="2800" b="1" dirty="0">
                <a:solidFill>
                  <a:srgbClr val="002060"/>
                </a:solidFill>
              </a:rPr>
              <a:t>просто брать каждый день отдельный лист бумаги, записывать на нём весь негатив, а потом порвать его, сжечь или изрезать на мелкие кусочки ножницами.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То </a:t>
            </a:r>
            <a:r>
              <a:rPr lang="ru-RU" sz="2800" b="1" dirty="0">
                <a:solidFill>
                  <a:srgbClr val="002060"/>
                </a:solidFill>
              </a:rPr>
              <a:t>же самое нужно сделать с тетрадью, когда она закончится.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16732" y="0"/>
            <a:ext cx="9297244" cy="6960044"/>
          </a:xfrm>
          <a:prstGeom prst="rect">
            <a:avLst/>
          </a:prstGeom>
          <a:noFill/>
        </p:spPr>
      </p:pic>
      <p:pic>
        <p:nvPicPr>
          <p:cNvPr id="3" name="Picture 3" descr="https://im2-tub-ru.yandex.net/i?id=6f3c3882f5857e116751f8b1096a4030&amp;n=33&amp;h=17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7"/>
              </a:clrFrom>
              <a:clrTo>
                <a:srgbClr val="FFFE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8640"/>
            <a:ext cx="1043608" cy="1043609"/>
          </a:xfrm>
          <a:prstGeom prst="rect">
            <a:avLst/>
          </a:prstGeom>
          <a:noFill/>
        </p:spPr>
      </p:pic>
      <p:pic>
        <p:nvPicPr>
          <p:cNvPr id="4" name="Picture 4" descr="http://detsadmickeymouse.ru/97/19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88640"/>
            <a:ext cx="1008112" cy="99803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619672" y="476672"/>
            <a:ext cx="6002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Способы борьбы с негативными эмоциями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2276872"/>
            <a:ext cx="79563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Танцуйте</a:t>
            </a: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Включите какую-нибудь весёлую музыку и, не задумываясь над движениями, отпустите своё тело.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Можете </a:t>
            </a:r>
            <a:r>
              <a:rPr lang="ru-RU" sz="2800" b="1" dirty="0">
                <a:solidFill>
                  <a:srgbClr val="002060"/>
                </a:solidFill>
              </a:rPr>
              <a:t>даже закрыть глаза, пусть руки, ноги, голова, туловище двигаются так, как хочется.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53244" y="-102044"/>
            <a:ext cx="9297244" cy="6960044"/>
          </a:xfrm>
          <a:prstGeom prst="rect">
            <a:avLst/>
          </a:prstGeom>
          <a:noFill/>
        </p:spPr>
      </p:pic>
      <p:pic>
        <p:nvPicPr>
          <p:cNvPr id="3" name="Picture 3" descr="https://im2-tub-ru.yandex.net/i?id=6f3c3882f5857e116751f8b1096a4030&amp;n=33&amp;h=17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7"/>
              </a:clrFrom>
              <a:clrTo>
                <a:srgbClr val="FFFE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8640"/>
            <a:ext cx="1043608" cy="1043609"/>
          </a:xfrm>
          <a:prstGeom prst="rect">
            <a:avLst/>
          </a:prstGeom>
          <a:noFill/>
        </p:spPr>
      </p:pic>
      <p:pic>
        <p:nvPicPr>
          <p:cNvPr id="4" name="Picture 4" descr="http://detsadmickeymouse.ru/97/19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88640"/>
            <a:ext cx="1008112" cy="99803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619672" y="476672"/>
            <a:ext cx="6002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Способы борьбы с негативными эмоциями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3568" y="1484784"/>
            <a:ext cx="79208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Ароматерапия</a:t>
            </a: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Окружающие ароматы воздействуют на нас морально и физически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Вы, конечно же, замечали, что неприятные запахи вызывают раздражение, от них портится настроение.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А </a:t>
            </a:r>
            <a:r>
              <a:rPr lang="ru-RU" sz="2800" b="1" dirty="0">
                <a:solidFill>
                  <a:srgbClr val="002060"/>
                </a:solidFill>
              </a:rPr>
              <a:t>вот приятные ароматы, наоборот, поднимают настроение, вызывают положительные эмоции.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16732" y="0"/>
            <a:ext cx="9297244" cy="6960044"/>
          </a:xfrm>
          <a:prstGeom prst="rect">
            <a:avLst/>
          </a:prstGeom>
          <a:noFill/>
        </p:spPr>
      </p:pic>
      <p:pic>
        <p:nvPicPr>
          <p:cNvPr id="3" name="Picture 3" descr="https://im2-tub-ru.yandex.net/i?id=6f3c3882f5857e116751f8b1096a4030&amp;n=33&amp;h=17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7"/>
              </a:clrFrom>
              <a:clrTo>
                <a:srgbClr val="FFFE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8640"/>
            <a:ext cx="1043608" cy="1043609"/>
          </a:xfrm>
          <a:prstGeom prst="rect">
            <a:avLst/>
          </a:prstGeom>
          <a:noFill/>
        </p:spPr>
      </p:pic>
      <p:pic>
        <p:nvPicPr>
          <p:cNvPr id="4" name="Picture 4" descr="http://detsadmickeymouse.ru/97/19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88640"/>
            <a:ext cx="1008112" cy="99803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763688" y="620688"/>
            <a:ext cx="6002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Способы борьбы с негативными эмоциями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1772816"/>
            <a:ext cx="84249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Примите </a:t>
            </a:r>
            <a:r>
              <a:rPr lang="ru-RU" sz="3200" b="1" dirty="0" smtClean="0">
                <a:solidFill>
                  <a:srgbClr val="C00000"/>
                </a:solidFill>
              </a:rPr>
              <a:t>душ</a:t>
            </a:r>
          </a:p>
          <a:p>
            <a:endParaRPr lang="ru-RU" sz="3200" b="1" dirty="0">
              <a:solidFill>
                <a:srgbClr val="002060"/>
              </a:solidFill>
            </a:endParaRPr>
          </a:p>
          <a:p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>Постарайтесь, чтоб температура воды была приятной для тела. 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endParaRPr lang="ru-RU" sz="3200" b="1" dirty="0" smtClean="0">
              <a:solidFill>
                <a:srgbClr val="002060"/>
              </a:solidFill>
            </a:endParaRPr>
          </a:p>
          <a:p>
            <a:r>
              <a:rPr lang="ru-RU" sz="3200" b="1" dirty="0" smtClean="0">
                <a:solidFill>
                  <a:srgbClr val="002060"/>
                </a:solidFill>
              </a:rPr>
              <a:t>Вымойте </a:t>
            </a:r>
            <a:r>
              <a:rPr lang="ru-RU" sz="3200" b="1" dirty="0">
                <a:solidFill>
                  <a:srgbClr val="002060"/>
                </a:solidFill>
              </a:rPr>
              <a:t>голову</a:t>
            </a:r>
            <a:r>
              <a:rPr lang="ru-RU" sz="32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>Лучше всего это сделать с помощью травяных отваров, запах которых успокоит.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16732" y="0"/>
            <a:ext cx="9297244" cy="6960044"/>
          </a:xfrm>
          <a:prstGeom prst="rect">
            <a:avLst/>
          </a:prstGeom>
          <a:noFill/>
        </p:spPr>
      </p:pic>
      <p:pic>
        <p:nvPicPr>
          <p:cNvPr id="3" name="Picture 3" descr="https://im2-tub-ru.yandex.net/i?id=6f3c3882f5857e116751f8b1096a4030&amp;n=33&amp;h=17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7"/>
              </a:clrFrom>
              <a:clrTo>
                <a:srgbClr val="FFFE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8640"/>
            <a:ext cx="1043608" cy="1043609"/>
          </a:xfrm>
          <a:prstGeom prst="rect">
            <a:avLst/>
          </a:prstGeom>
          <a:noFill/>
        </p:spPr>
      </p:pic>
      <p:pic>
        <p:nvPicPr>
          <p:cNvPr id="4" name="Picture 4" descr="http://detsadmickeymouse.ru/97/19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88640"/>
            <a:ext cx="1008112" cy="99803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47664" y="548680"/>
            <a:ext cx="6002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Способы борьбы с негативными эмоциями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2348880"/>
            <a:ext cx="85324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Д</a:t>
            </a:r>
            <a:r>
              <a:rPr lang="ru-RU" sz="2800" b="1" dirty="0" smtClean="0">
                <a:solidFill>
                  <a:srgbClr val="C00000"/>
                </a:solidFill>
              </a:rPr>
              <a:t>ыхательные упражнения</a:t>
            </a: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Необходимо научиться расслаблять не только тело, но и сознание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Дыхательная гимнастика не только избавляет от отрицательных эмоций, но и положительно сказывается на здоровье.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598</Words>
  <Application>Microsoft Office PowerPoint</Application>
  <PresentationFormat>On-screen Show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11</cp:revision>
  <dcterms:created xsi:type="dcterms:W3CDTF">2015-07-27T05:59:47Z</dcterms:created>
  <dcterms:modified xsi:type="dcterms:W3CDTF">2015-07-27T07:45:13Z</dcterms:modified>
</cp:coreProperties>
</file>