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1EE0-E818-4CDF-8F30-7306B57F3149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9C2F-0B4A-4AE9-8BD3-42DFF2822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1EE0-E818-4CDF-8F30-7306B57F3149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9C2F-0B4A-4AE9-8BD3-42DFF2822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1EE0-E818-4CDF-8F30-7306B57F3149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9C2F-0B4A-4AE9-8BD3-42DFF2822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1EE0-E818-4CDF-8F30-7306B57F3149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9C2F-0B4A-4AE9-8BD3-42DFF2822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1EE0-E818-4CDF-8F30-7306B57F3149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9C2F-0B4A-4AE9-8BD3-42DFF2822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1EE0-E818-4CDF-8F30-7306B57F3149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9C2F-0B4A-4AE9-8BD3-42DFF2822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1EE0-E818-4CDF-8F30-7306B57F3149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9C2F-0B4A-4AE9-8BD3-42DFF2822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1EE0-E818-4CDF-8F30-7306B57F3149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9C2F-0B4A-4AE9-8BD3-42DFF2822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1EE0-E818-4CDF-8F30-7306B57F3149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9C2F-0B4A-4AE9-8BD3-42DFF2822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1EE0-E818-4CDF-8F30-7306B57F3149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9C2F-0B4A-4AE9-8BD3-42DFF2822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1EE0-E818-4CDF-8F30-7306B57F3149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9C2F-0B4A-4AE9-8BD3-42DFF2822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A1EE0-E818-4CDF-8F30-7306B57F3149}" type="datetimeFigureOut">
              <a:rPr lang="ru-RU" smtClean="0"/>
              <a:pPr/>
              <a:t>26.07.2015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09C2F-0B4A-4AE9-8BD3-42DFF2822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lpps.ru/wallpapers/3d/491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andex.ru/images/search?img_url=http://nl.toluna.com/dpolls_images/2012/05/01/0a285201-b8ea-4d68-b6b3-f935310f32f9.png&amp;_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</p:txBody>
      </p:sp>
      <p:sp>
        <p:nvSpPr>
          <p:cNvPr id="7" name="Rectangle 6"/>
          <p:cNvSpPr/>
          <p:nvPr/>
        </p:nvSpPr>
        <p:spPr>
          <a:xfrm>
            <a:off x="2031555" y="1772816"/>
            <a:ext cx="4522392" cy="24314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Эмоции. 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Виды эмоций.</a:t>
            </a:r>
          </a:p>
          <a:p>
            <a:pPr algn="ctr"/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Шаблон 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8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pic>
        <p:nvPicPr>
          <p:cNvPr id="9" name="Picture 2" descr="http://im2.medkrug.ru/web/resized/29/8a/100_100_1_226b12c5005685843e9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1700808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0" y="565767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4200386" y="1772816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8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4098" name="AutoShape 2" descr="http://www.russian-money.ru/%28X%281%29S%28w1jmme45v3vwxz551t1ffbil%29%29/UsersImages/Forum/f0b52999a6f7e89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Picture 2" descr="http://im2.medkrug.ru/web/resized/29/8a/100_100_1_226b12c5005685843e9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60648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pic>
        <p:nvPicPr>
          <p:cNvPr id="8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187624" y="1556792"/>
            <a:ext cx="5019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Виды положительных эмоций 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10" name="Picture 4" descr="http://detsadmickeymouse.ru/97/19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60648"/>
            <a:ext cx="1309236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pic>
        <p:nvPicPr>
          <p:cNvPr id="8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187624" y="1628800"/>
            <a:ext cx="4901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Виды отрицательных эмоций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https://im2-tub-ru.yandex.net/i?id=6f3c3882f5857e116751f8b1096a4030&amp;n=33&amp;h=17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7"/>
              </a:clrFrom>
              <a:clrTo>
                <a:srgbClr val="FFFE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24743" cy="1124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32341"/>
            <a:ext cx="9117732" cy="6825659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71600" y="2780928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http://www.wallpps.ru/wallpapers/3d/491.html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2195736" y="1196752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Источники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3429000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https://yandex.ru/images/search?img_url=http%3A%2F%2Fnl.toluna.com%2Fdpolls_images%2F2012%2F05%2F01%2F0a285201-b8ea-4d68-b6b3-f935310f32f9.png&amp;_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33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3</cp:revision>
  <dcterms:created xsi:type="dcterms:W3CDTF">2015-07-26T14:36:55Z</dcterms:created>
  <dcterms:modified xsi:type="dcterms:W3CDTF">2015-07-26T15:14:23Z</dcterms:modified>
</cp:coreProperties>
</file>