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4" r:id="rId5"/>
    <p:sldId id="265" r:id="rId6"/>
    <p:sldId id="261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1A59-0232-4276-87EA-49D9229DA2AB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AD81-8E3C-4D91-A77A-7181CC1B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1A59-0232-4276-87EA-49D9229DA2AB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AD81-8E3C-4D91-A77A-7181CC1B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1A59-0232-4276-87EA-49D9229DA2AB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AD81-8E3C-4D91-A77A-7181CC1B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1A59-0232-4276-87EA-49D9229DA2AB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AD81-8E3C-4D91-A77A-7181CC1B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1A59-0232-4276-87EA-49D9229DA2AB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AD81-8E3C-4D91-A77A-7181CC1B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1A59-0232-4276-87EA-49D9229DA2AB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AD81-8E3C-4D91-A77A-7181CC1B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1A59-0232-4276-87EA-49D9229DA2AB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AD81-8E3C-4D91-A77A-7181CC1B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1A59-0232-4276-87EA-49D9229DA2AB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AD81-8E3C-4D91-A77A-7181CC1B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1A59-0232-4276-87EA-49D9229DA2AB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AD81-8E3C-4D91-A77A-7181CC1B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1A59-0232-4276-87EA-49D9229DA2AB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AD81-8E3C-4D91-A77A-7181CC1B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1A59-0232-4276-87EA-49D9229DA2AB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AD81-8E3C-4D91-A77A-7181CC1B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1A59-0232-4276-87EA-49D9229DA2AB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9AD81-8E3C-4D91-A77A-7181CC1B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ady.tochka.net/11825-uchimsya-vyrazhat-svoi-chuvstv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liveinternet.ru/users/ptitschka/post321634833" TargetMode="External"/><Relationship Id="rId4" Type="http://schemas.openxmlformats.org/officeDocument/2006/relationships/hyperlink" Target="http://www.wallpps.ru/wallpapers/3d/49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-2652"/>
            <a:ext cx="9297244" cy="69600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-396552" y="3501008"/>
            <a:ext cx="9540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dirty="0" smtClean="0">
                <a:solidFill>
                  <a:srgbClr val="002060"/>
                </a:solidFill>
              </a:rPr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«</a:t>
            </a:r>
            <a:r>
              <a:rPr lang="ru-RU" sz="2000" b="1" dirty="0" smtClean="0">
                <a:solidFill>
                  <a:srgbClr val="002060"/>
                </a:solidFill>
              </a:rPr>
              <a:t>Преодолевая трудности общения»</a:t>
            </a: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Тема 2/15, 18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87624" y="1268760"/>
            <a:ext cx="55604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Учимся 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выражать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свои чувства</a:t>
            </a:r>
          </a:p>
        </p:txBody>
      </p:sp>
      <p:pic>
        <p:nvPicPr>
          <p:cNvPr id="11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97244" cy="6960044"/>
          </a:xfrm>
          <a:prstGeom prst="rect">
            <a:avLst/>
          </a:prstGeom>
          <a:noFill/>
        </p:spPr>
      </p:pic>
      <p:pic>
        <p:nvPicPr>
          <p:cNvPr id="7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332656"/>
            <a:ext cx="56296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Почему нужно научиться выражать свои чувства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856357"/>
            <a:ext cx="9307163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Умение правильно выражать чувства поможет всегда быть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уверенным в себе и во время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выходить из конфликтных ситуаций.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Известно, что перенос чувств внутрь себя приводит к заметному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ухудшению самочувствия и даже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 депрессии.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Нельзя уходить от проблем во взаимоотношениях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может  их разрушить.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Чем дольше мы копим отрицательные эмоции в себе,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тем больше вероятность того,что в какой-то момент мы будем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вести себя очень агрессивно по отношению к партнеру.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результате - открытый конфликт и ссора, последствия которой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могут быть плачевными для обеих сторон.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Чтобы научиться выражать свои чувства, нужно знать,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они называются и правильно выражать их словами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5536" y="628910"/>
            <a:ext cx="31375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Научись хвалить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2139048"/>
            <a:ext cx="9077678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Нужно научиться благодарить людей и хвалить их за все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хорошее, что они для нас делают.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Выражение положительных чувств и эмоций не только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доставит радость родным и друзьям,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но и поможет испытывать позитив по отношению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друг к другу.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2606" y="1071801"/>
            <a:ext cx="9071394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правильно выразить позитив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откладывай  выражение благодарности.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28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Необходимо делать это сразу, как только друг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сделал  тебе что-то приятное.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Используй слово "я". "Я так рада",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"Мне было очень приятно" и т.п.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Не бойся давать точное определение своим чувствам: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"мне приятно", "мне нравится", "я в восторге" и т.п.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Все свои слова подкрепляй действиями: мимикой,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жестами, позой.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978496"/>
            <a:ext cx="5504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Правила выражения негативных чувств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1520" y="1530176"/>
            <a:ext cx="917969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откладывай выражение чувств, делай это сразу,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только друг сделал что-то неприятное.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Объективно опиши ситуацию: "Я рассердилась, потому что 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….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Используй местоимение "я".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Называй свои чувства по имени: "Я злюсь", "Мне неприятно",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"Я расстроена".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Подкрепляй свои высказывания действиями: мимикой,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жестами, интонацией. Но не нужно распускать руки – расслабься,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вздохни, улыбнись.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Точно сформулируй, чего ты хочешь.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Выслушай спокойно все аргументы партнера.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97244" cy="6960044"/>
          </a:xfrm>
          <a:prstGeom prst="rect">
            <a:avLst/>
          </a:prstGeom>
          <a:noFill/>
        </p:spPr>
      </p:pic>
      <p:pic>
        <p:nvPicPr>
          <p:cNvPr id="3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846392"/>
            <a:ext cx="867615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Запомни несколько простых истин: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Ты имеешь право на любые чувства: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позитивные, и негативные.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Никто лучше тебя не знает твоих чувств.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Чувства, которые у тебя возникают к человеку,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лучше высказывать сразу и ему лично.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Когда ты говоришь о своих чувствах, твой авторитет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страдает.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Выражение позитивных чувств ни к чему тебя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обязывает.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97244" cy="696004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331640" y="3105835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3"/>
              </a:rPr>
              <a:t>http://lady.tochka.net/11825-uchimsya-vyrazhat-svoi-chuvstva</a:t>
            </a:r>
            <a:r>
              <a:rPr lang="ru-RU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1720" y="1412776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Источники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648" y="3717032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http://www.wallpps.ru/wallpapers/3d/491.html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1259632" y="2492896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5"/>
              </a:rPr>
              <a:t>http://www.liveinternet.ru/users/ptitschka/post321634833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297</Words>
  <Application>Microsoft Office PowerPoint</Application>
  <PresentationFormat>On-screen Show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9</cp:revision>
  <dcterms:created xsi:type="dcterms:W3CDTF">2015-07-27T12:15:41Z</dcterms:created>
  <dcterms:modified xsi:type="dcterms:W3CDTF">2015-07-31T08:37:55Z</dcterms:modified>
</cp:coreProperties>
</file>