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60" r:id="rId4"/>
    <p:sldId id="263" r:id="rId5"/>
    <p:sldId id="264" r:id="rId6"/>
    <p:sldId id="261" r:id="rId7"/>
    <p:sldId id="259" r:id="rId8"/>
    <p:sldId id="25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A3D47-52DD-4F4B-8AE5-40E2DF65AF71}" type="datetimeFigureOut">
              <a:rPr lang="ru-RU" smtClean="0"/>
              <a:t>31.07.2015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CA89-84C4-421A-9FDF-A65719952D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A3D47-52DD-4F4B-8AE5-40E2DF65AF71}" type="datetimeFigureOut">
              <a:rPr lang="ru-RU" smtClean="0"/>
              <a:t>31.07.2015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CA89-84C4-421A-9FDF-A65719952D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A3D47-52DD-4F4B-8AE5-40E2DF65AF71}" type="datetimeFigureOut">
              <a:rPr lang="ru-RU" smtClean="0"/>
              <a:t>31.07.2015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CA89-84C4-421A-9FDF-A65719952D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A3D47-52DD-4F4B-8AE5-40E2DF65AF71}" type="datetimeFigureOut">
              <a:rPr lang="ru-RU" smtClean="0"/>
              <a:t>31.07.2015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CA89-84C4-421A-9FDF-A65719952D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A3D47-52DD-4F4B-8AE5-40E2DF65AF71}" type="datetimeFigureOut">
              <a:rPr lang="ru-RU" smtClean="0"/>
              <a:t>31.07.2015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CA89-84C4-421A-9FDF-A65719952D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A3D47-52DD-4F4B-8AE5-40E2DF65AF71}" type="datetimeFigureOut">
              <a:rPr lang="ru-RU" smtClean="0"/>
              <a:t>31.07.2015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CA89-84C4-421A-9FDF-A65719952D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A3D47-52DD-4F4B-8AE5-40E2DF65AF71}" type="datetimeFigureOut">
              <a:rPr lang="ru-RU" smtClean="0"/>
              <a:t>31.07.2015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CA89-84C4-421A-9FDF-A65719952D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A3D47-52DD-4F4B-8AE5-40E2DF65AF71}" type="datetimeFigureOut">
              <a:rPr lang="ru-RU" smtClean="0"/>
              <a:t>31.07.2015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CA89-84C4-421A-9FDF-A65719952D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A3D47-52DD-4F4B-8AE5-40E2DF65AF71}" type="datetimeFigureOut">
              <a:rPr lang="ru-RU" smtClean="0"/>
              <a:t>31.07.2015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CA89-84C4-421A-9FDF-A65719952D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A3D47-52DD-4F4B-8AE5-40E2DF65AF71}" type="datetimeFigureOut">
              <a:rPr lang="ru-RU" smtClean="0"/>
              <a:t>31.07.2015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CA89-84C4-421A-9FDF-A65719952D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A3D47-52DD-4F4B-8AE5-40E2DF65AF71}" type="datetimeFigureOut">
              <a:rPr lang="ru-RU" smtClean="0"/>
              <a:t>31.07.2015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CA89-84C4-421A-9FDF-A65719952D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A3D47-52DD-4F4B-8AE5-40E2DF65AF71}" type="datetimeFigureOut">
              <a:rPr lang="ru-RU" smtClean="0"/>
              <a:t>31.07.2015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0CA89-84C4-421A-9FDF-A65719952D4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iveinternet.ru/users/irzeis/post298709637" TargetMode="External"/><Relationship Id="rId3" Type="http://schemas.openxmlformats.org/officeDocument/2006/relationships/image" Target="../media/image3.png"/><Relationship Id="rId7" Type="http://schemas.openxmlformats.org/officeDocument/2006/relationships/hyperlink" Target="http://fammeo.ru/articles.php?article_id=28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kak-bog.ru/pravila-obshcheniya-s-lyudmi" TargetMode="External"/><Relationship Id="rId5" Type="http://schemas.openxmlformats.org/officeDocument/2006/relationships/hyperlink" Target="https://yandex.ru/images/search?img_url=http://www.lasarstroi.ru" TargetMode="External"/><Relationship Id="rId4" Type="http://schemas.openxmlformats.org/officeDocument/2006/relationships/hyperlink" Target="http://900igr.net/kartinki/literatura/Pesy-Ostrovskogo/002-Rol-muzyki-v-pesakh-A.N.Ostrovskogo.html" TargetMode="External"/><Relationship Id="rId9" Type="http://schemas.openxmlformats.org/officeDocument/2006/relationships/hyperlink" Target="http://probiznesmen.ru/top-9-pravil-pri-obshhenii-s-lyudm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0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pic>
        <p:nvPicPr>
          <p:cNvPr id="11" name="Picture 10" descr="правила общения с людьми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5856" y="2708920"/>
            <a:ext cx="2076822" cy="1143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259632" y="1772816"/>
            <a:ext cx="653319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Правила общения с людьми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72000" y="538067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 smtClean="0"/>
              <a:t>Шайдурова Валентина Федоровна</a:t>
            </a:r>
          </a:p>
          <a:p>
            <a:pPr algn="r"/>
            <a:r>
              <a:rPr lang="ru-RU" b="1" dirty="0" smtClean="0"/>
              <a:t>Учитель английского языка</a:t>
            </a:r>
          </a:p>
          <a:p>
            <a:pPr algn="r"/>
            <a:r>
              <a:rPr lang="ru-RU" b="1" dirty="0" smtClean="0"/>
              <a:t>ГБОУ «Школа №106»</a:t>
            </a:r>
          </a:p>
          <a:p>
            <a:pPr algn="r"/>
            <a:r>
              <a:rPr lang="ru-RU" b="1" dirty="0" smtClean="0"/>
              <a:t>Санкт-Петербург</a:t>
            </a:r>
            <a:endParaRPr lang="en-US" b="1" dirty="0" smtClean="0"/>
          </a:p>
          <a:p>
            <a:pPr algn="r"/>
            <a:r>
              <a:rPr lang="en-US" b="1" dirty="0" smtClean="0"/>
              <a:t>2015</a:t>
            </a:r>
            <a:endParaRPr lang="ru-RU" b="1" dirty="0" smtClean="0"/>
          </a:p>
        </p:txBody>
      </p:sp>
      <p:sp>
        <p:nvSpPr>
          <p:cNvPr id="14" name="Rectangle 13"/>
          <p:cNvSpPr/>
          <p:nvPr/>
        </p:nvSpPr>
        <p:spPr>
          <a:xfrm>
            <a:off x="0" y="3861048"/>
            <a:ext cx="91440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ru-RU" dirty="0" smtClean="0">
                <a:solidFill>
                  <a:srgbClr val="002060"/>
                </a:solidFill>
              </a:rPr>
              <a:t>Презентация  для занятий по дополнительной общеобразовательной программе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«</a:t>
            </a:r>
            <a:r>
              <a:rPr lang="ru-RU" b="1" dirty="0" smtClean="0">
                <a:solidFill>
                  <a:srgbClr val="002060"/>
                </a:solidFill>
              </a:rPr>
              <a:t>Преодолевая трудности общения»</a:t>
            </a:r>
          </a:p>
          <a:p>
            <a:pPr algn="ctr"/>
            <a:endParaRPr lang="ru-RU" sz="20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Тема 3/21</a:t>
            </a:r>
            <a:endParaRPr lang="ru-RU" sz="20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0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pic>
        <p:nvPicPr>
          <p:cNvPr id="6" name="Picture 5" descr="правила общения с людьми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800" y="692696"/>
            <a:ext cx="2076822" cy="1143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755576" y="2276872"/>
            <a:ext cx="770485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Общение с людьми - одна из составлячющих успеха в жизни. 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</a:rPr>
              <a:t>Как </a:t>
            </a:r>
            <a:r>
              <a:rPr lang="ru-RU" sz="2800" b="1" dirty="0">
                <a:solidFill>
                  <a:srgbClr val="002060"/>
                </a:solidFill>
              </a:rPr>
              <a:t>говорится, - не имей сто рублей, а имей сто друзей. 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>
                <a:solidFill>
                  <a:srgbClr val="002060"/>
                </a:solidFill>
              </a:rPr>
              <a:t>Так как же сделать так, чтобы общение с людьми было успешным</a:t>
            </a:r>
            <a:r>
              <a:rPr lang="ru-RU" sz="2800" b="1" dirty="0" smtClean="0">
                <a:solidFill>
                  <a:srgbClr val="002060"/>
                </a:solidFill>
              </a:rPr>
              <a:t>?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>
                <a:solidFill>
                  <a:srgbClr val="002060"/>
                </a:solidFill>
              </a:rPr>
              <a:t>Есть правила общения, которые стоит соблюдать.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0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pic>
        <p:nvPicPr>
          <p:cNvPr id="6" name="Picture 5" descr="правила общения с людьми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736" y="908720"/>
            <a:ext cx="2076822" cy="1143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3275057"/>
            <a:ext cx="223138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1259632" y="2132856"/>
            <a:ext cx="6381042" cy="3508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Слушать больше, чем говорить.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 лгать самому и не заставлять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b="1" dirty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лгать собеседника.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 Думать, прежде чем сказать.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4. Не высмеивать собеседника.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0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pic>
        <p:nvPicPr>
          <p:cNvPr id="6" name="Picture 5" descr="правила общения с людьми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67178" y="332656"/>
            <a:ext cx="2076822" cy="1143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-9927"/>
            <a:ext cx="184731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1546920"/>
            <a:ext cx="8913274" cy="344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5. Не перебивать, давая возможность высказаться.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6. Избегать высокомерного ,пренебрежительного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800" b="1" dirty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оведения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 отношению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 собеседнику.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7. Придерживаться уверенного, но дружелюбного тона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0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pic>
        <p:nvPicPr>
          <p:cNvPr id="6" name="Picture 5" descr="правила общения с людьми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95936" y="548680"/>
            <a:ext cx="2076822" cy="1143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-9927"/>
            <a:ext cx="184731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611560" y="1484784"/>
            <a:ext cx="8312468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8. Уважать точку зрения собеседника.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9. Называть собеседника по имени.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10. При встрече с любым человеком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иметь хорошее, позитивное настроение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0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pic>
        <p:nvPicPr>
          <p:cNvPr id="6" name="Picture 5" descr="правила общения с людьми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27784" y="548680"/>
            <a:ext cx="2076822" cy="1143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79512" y="2060848"/>
            <a:ext cx="928722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11"/>
              <a:tabLst/>
            </a:pPr>
            <a:r>
              <a:rPr lang="ru-RU" sz="2400" b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Улыбайтесь при общении.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Вспомните что-нибудь приятное, чтобы улыбка была искренняя.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Наш мозг не чувствует разницы между реальностью и фантазиями.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Когда вы вспоминаете что-то приятное,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появляется позитивная реакция и ваша улыбка выглядит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ярко и искреннее.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Люди быстро распознают негатив.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Фальшивая улыбка распознается человеком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 подсознательном уровне.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0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pic>
        <p:nvPicPr>
          <p:cNvPr id="6" name="Picture 5" descr="правила общения с людьми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67178" y="332656"/>
            <a:ext cx="2076822" cy="1143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-26716" y="3063880"/>
            <a:ext cx="53091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lang="ru-RU" sz="2400" b="1" dirty="0">
              <a:solidFill>
                <a:srgbClr val="C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323528" y="2348880"/>
            <a:ext cx="9053953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Начните применять эти эффективные правила в своей жизни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увидите, как быстро начнёт меняться и расти ваше окружение.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И, возможно, вы приобретёте не только уважение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дноклассников,  а и много новых и интересных друзей.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0"/>
            <a:ext cx="9144000" cy="6902626"/>
          </a:xfrm>
          <a:prstGeom prst="rect">
            <a:avLst/>
          </a:prstGeom>
          <a:noFill/>
        </p:spPr>
      </p:pic>
      <p:pic>
        <p:nvPicPr>
          <p:cNvPr id="3" name="Picture 6" descr="http://bookap.info/bod/avtorov_etiket_kratkaya_entsiklopediya/ris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55768" y="260648"/>
            <a:ext cx="2088232" cy="1256234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6" name="Rectangle 5"/>
          <p:cNvSpPr/>
          <p:nvPr/>
        </p:nvSpPr>
        <p:spPr>
          <a:xfrm>
            <a:off x="1331640" y="1124744"/>
            <a:ext cx="33913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Источники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99592" y="4581128"/>
            <a:ext cx="69127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http://900igr.net/kartinki/literatura/Pesy-Ostrovskogo/002-Rol-muzyki-v-pesakh-A.N.Ostrovskogo.html</a:t>
            </a:r>
            <a:r>
              <a:rPr lang="ru-RU" dirty="0" smtClean="0"/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827584" y="5373216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5"/>
              </a:rPr>
              <a:t>https://yandex.ru/images/search?img_url=http%3A%2F%2Fwww.lasarstroi.ru</a:t>
            </a:r>
            <a:endParaRPr lang="ru-RU" dirty="0"/>
          </a:p>
        </p:txBody>
      </p:sp>
      <p:sp>
        <p:nvSpPr>
          <p:cNvPr id="11" name="Rectangle 10"/>
          <p:cNvSpPr/>
          <p:nvPr/>
        </p:nvSpPr>
        <p:spPr>
          <a:xfrm>
            <a:off x="971600" y="3105835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>
                <a:hlinkClick r:id="rId6"/>
              </a:rPr>
              <a:t>http://kak-bog.ru/pravila-obshcheniya-s-lyudmi#ixzz3h6QsbusL</a:t>
            </a:r>
            <a:endParaRPr lang="ru-RU" dirty="0"/>
          </a:p>
        </p:txBody>
      </p:sp>
      <p:sp>
        <p:nvSpPr>
          <p:cNvPr id="12" name="Rectangle 11"/>
          <p:cNvSpPr/>
          <p:nvPr/>
        </p:nvSpPr>
        <p:spPr>
          <a:xfrm>
            <a:off x="899592" y="3717032"/>
            <a:ext cx="6624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>
                <a:hlinkClick r:id="rId7"/>
              </a:rPr>
              <a:t>http://fammeo.ru/articles.php?article_id=28</a:t>
            </a:r>
            <a:r>
              <a:rPr lang="ru-RU" dirty="0"/>
              <a:t>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71600" y="2420888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>
                <a:hlinkClick r:id="rId8"/>
              </a:rPr>
              <a:t>http://www.liveinternet.ru/users/irzeis/post298709637</a:t>
            </a:r>
            <a:r>
              <a:rPr lang="ru-RU" dirty="0"/>
              <a:t>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71600" y="4221088"/>
            <a:ext cx="7272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>
                <a:hlinkClick r:id="rId9"/>
              </a:rPr>
              <a:t>http://probiznesmen.ru/top-9-pravil-pri-obshhenii-s-lyudmi</a:t>
            </a:r>
            <a:r>
              <a:rPr lang="ru-RU" dirty="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283</Words>
  <Application>Microsoft Office PowerPoint</Application>
  <PresentationFormat>On-screen Show (4:3)</PresentationFormat>
  <Paragraphs>78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14</cp:revision>
  <dcterms:created xsi:type="dcterms:W3CDTF">2015-07-31T10:15:26Z</dcterms:created>
  <dcterms:modified xsi:type="dcterms:W3CDTF">2015-07-31T12:54:10Z</dcterms:modified>
</cp:coreProperties>
</file>