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2FC25-2713-4FD7-AEBF-ACA1A447F98F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08446-FF08-4B69-8107-C2E8ABA581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8025C-9ABA-4957-A91E-15834E02B5C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8A4FC-28D9-4BF5-B7F4-BDB9CDCC00CD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69E4B-56B2-4CBC-B0F5-DC57E25C8C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andex.ru/images/search?img_url=http://www.lasarstroi.ru" TargetMode="External"/><Relationship Id="rId4" Type="http://schemas.openxmlformats.org/officeDocument/2006/relationships/hyperlink" Target="http://900igr.net/kartinki/literatura/Pesy-Ostrovskogo/002-Rol-muzyki-v-pesakh-A.N.Ostrovskog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17243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407707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3600" b="1" dirty="0" smtClean="0">
                <a:solidFill>
                  <a:srgbClr val="C00000"/>
                </a:solidFill>
              </a:rPr>
              <a:t>Шаблон</a:t>
            </a: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584" y="1772816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Конфликты в общении</a:t>
            </a:r>
            <a:r>
              <a:rPr lang="ru-RU" sz="3600" b="1" dirty="0" smtClean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формы и способы их </a:t>
            </a:r>
            <a:r>
              <a:rPr lang="ru-RU" sz="3600" b="1" dirty="0" smtClean="0">
                <a:solidFill>
                  <a:srgbClr val="C00000"/>
                </a:solidFill>
              </a:rPr>
              <a:t>разрешения</a:t>
            </a:r>
          </a:p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8196" name="Picture 4" descr="http://www.psydiscover.ru/images/books/546/image003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CFFFF"/>
              </a:clrFrom>
              <a:clrTo>
                <a:srgbClr val="CCFFFF">
                  <a:alpha val="0"/>
                </a:srgbClr>
              </a:clrTo>
            </a:clrChange>
          </a:blip>
          <a:srcRect b="37914"/>
          <a:stretch>
            <a:fillRect/>
          </a:stretch>
        </p:blipFill>
        <p:spPr bwMode="auto">
          <a:xfrm>
            <a:off x="2987824" y="3284984"/>
            <a:ext cx="3168352" cy="688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7" name="Picture 4" descr="http://www.psydiscover.ru/images/books/546/image00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CFFFF"/>
              </a:clrFrom>
              <a:clrTo>
                <a:srgbClr val="CCFFFF">
                  <a:alpha val="0"/>
                </a:srgbClr>
              </a:clrTo>
            </a:clrChange>
          </a:blip>
          <a:srcRect b="37914"/>
          <a:stretch>
            <a:fillRect/>
          </a:stretch>
        </p:blipFill>
        <p:spPr bwMode="auto">
          <a:xfrm>
            <a:off x="2699792" y="764704"/>
            <a:ext cx="3168352" cy="688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692696"/>
            <a:ext cx="5698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Стратегии  поведения в конфликте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8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484784"/>
            <a:ext cx="2088232" cy="1256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764704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331640" y="1124744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056" y="299695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41490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https://yandex.ru/images/search?img_url=http%3A%2F%2Fwww.lasarstroi.ru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6609" y="234888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3212976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755576" y="2348880"/>
            <a:ext cx="8388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/>
          </a:p>
          <a:p>
            <a:endParaRPr lang="ru-RU" u="sng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2015-08-02T13:21:01Z</dcterms:created>
  <dcterms:modified xsi:type="dcterms:W3CDTF">2015-08-02T13:24:02Z</dcterms:modified>
</cp:coreProperties>
</file>