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75" r:id="rId5"/>
    <p:sldId id="267" r:id="rId6"/>
    <p:sldId id="266" r:id="rId7"/>
    <p:sldId id="265" r:id="rId8"/>
    <p:sldId id="264" r:id="rId9"/>
    <p:sldId id="272" r:id="rId10"/>
    <p:sldId id="276" r:id="rId11"/>
    <p:sldId id="274" r:id="rId12"/>
    <p:sldId id="271" r:id="rId13"/>
    <p:sldId id="270" r:id="rId14"/>
    <p:sldId id="269" r:id="rId15"/>
    <p:sldId id="268" r:id="rId16"/>
    <p:sldId id="273" r:id="rId17"/>
    <p:sldId id="260" r:id="rId18"/>
    <p:sldId id="25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literatura/Pesy-Ostrovskogo/002-Rol-muzyki-v-pesakh-A.N.Ostrovskogo.html" TargetMode="External"/><Relationship Id="rId7" Type="http://schemas.openxmlformats.org/officeDocument/2006/relationships/hyperlink" Target="http://ped-kopilka.ru/vs-ob-yetikete/pozy-pri-obscheni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udentu-vuza.ru/psihologiya/referatyi/neverbalnyie-sredstva-obscheniya.html" TargetMode="External"/><Relationship Id="rId5" Type="http://schemas.openxmlformats.org/officeDocument/2006/relationships/hyperlink" Target="http://studopedia.ru/5_70272_verbalnie-i-neverbalnie-sredstva-rechevoy-kommunikatsii.html" TargetMode="External"/><Relationship Id="rId4" Type="http://schemas.openxmlformats.org/officeDocument/2006/relationships/hyperlink" Target="https://yandex.ru/images/search?img_url=http://www.lasarstroi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4077072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3/23(В)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196752"/>
            <a:ext cx="86764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Поза и походка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как невербальные средства общения</a:t>
            </a:r>
            <a:endParaRPr lang="ru-RU" sz="4400" b="1" dirty="0" smtClean="0"/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39552" y="1845405"/>
            <a:ext cx="740369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2. Властность или подчиненность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Властность в общении проявляется соответствующим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поведением.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Партнер по общению может нависать над вами,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снисходительно похлопывать по плечу или руке.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Подчиненность проявляется неуверенной позой —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сутулость, взгляд робкий и направлен снизу вверх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755576" y="1412776"/>
            <a:ext cx="74888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3. Гармония или противостояние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 гармонии позы партнеров по общению всегда похожи.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Оба партнера свободны и открыты, периодически как бы повторяют жесты друг друга. 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Противостояние выражается в выставлении ноги вперед, сжимании кулаков, выдвигании вперед одного плеча или приставлении рук к бокам.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4500" y="1647092"/>
            <a:ext cx="868801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Открытой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считается поза,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которой руки и ноги не перекрещены,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корпус тела направлен в сторону собеседника,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ладони и стопы развернуты к партнеру по общению.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- поза доверия, согласия,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доброжелательности, психологического комфорта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0688"/>
            <a:ext cx="8028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Еще одна класификация делит все позы на 2 группы: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открытая и закрытая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21058" y="847165"/>
            <a:ext cx="796147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Поза, при которой человек перекрещивает руки и ноги,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называется закрытой.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Перекрещенные на груди руки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являются модифицированным вариантом преграды,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которую человек выставляет между собой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своим собеседником.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Закрытая поза воспринимается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позы недоверия, несогласия, противодействия, критики.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Более того, примерно треть информации,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воспринятой из такой позы, не усваивается собеседником.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Наиболее простым способом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выведения позы является предложение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что-нибудь подержать или посмотреть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60648"/>
            <a:ext cx="2776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Закрытая поза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-32486" y="980728"/>
            <a:ext cx="917648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человек заинтересован в общении,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будет ориентироваться на собеседника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наклоняться в его сторону,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если не очень заинтересован,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будет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ориентирон в сторону и откидываться назад.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Человек,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желающий заявить о себе,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будет держаться прямо, в напряженном состоянии,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развернутыми плечами;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человек же, которому не нужно подчеркивать свой статус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положение, будет расслаблен,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спокоен, находиться в свободной непринужденной позе.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34844" y="2304459"/>
            <a:ext cx="70507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Подпирание ладонью подбородка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Человек подпирает голову или подбородок,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если ему скучно, неинтересно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он борется со своим желанием заснуть.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99592" y="2204864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Лучший способ добиться взаимопонимания с собеседником - это скопировать его позу и жесты.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71600" y="2204864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Посмотрите видеофильм или фотографии людей  и опишите  их чувства </a:t>
            </a:r>
            <a:r>
              <a:rPr lang="ru-RU" sz="2400" b="1" dirty="0" smtClean="0">
                <a:solidFill>
                  <a:srgbClr val="C00000"/>
                </a:solidFill>
              </a:rPr>
              <a:t>и </a:t>
            </a:r>
            <a:r>
              <a:rPr lang="ru-RU" sz="2400" b="1" dirty="0" smtClean="0">
                <a:solidFill>
                  <a:srgbClr val="C00000"/>
                </a:solidFill>
              </a:rPr>
              <a:t>эмоции</a:t>
            </a:r>
          </a:p>
          <a:p>
            <a:endParaRPr lang="ru-RU" sz="2400" b="1" smtClean="0">
              <a:solidFill>
                <a:srgbClr val="C00000"/>
              </a:solidFill>
            </a:endParaRPr>
          </a:p>
          <a:p>
            <a:r>
              <a:rPr lang="ru-RU" sz="2400" b="1" smtClean="0">
                <a:solidFill>
                  <a:srgbClr val="C00000"/>
                </a:solidFill>
              </a:rPr>
              <a:t>Приведите </a:t>
            </a:r>
            <a:r>
              <a:rPr lang="ru-RU" sz="2400" b="1" dirty="0" smtClean="0">
                <a:solidFill>
                  <a:srgbClr val="C00000"/>
                </a:solidFill>
              </a:rPr>
              <a:t>доводы и доказательства своим предположениям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331640" y="1124744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4797152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558924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https://yandex.ru/images/search?img_url=http%3A%2F%2Fwww.lasarstroi.ru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6609" y="234888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3212976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27584" y="227687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http://studopedia.ru/5_70272_verbalnie-i-neverbalnie-sredstva-rechevoy-kommunikatsii.html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827584" y="321297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6"/>
              </a:rPr>
              <a:t>http://studentu-vuza.ru/psihologiya/referatyi/neverbalnyie-sredstva-obscheniya.html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827584" y="3933056"/>
            <a:ext cx="5868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http://ped-kopilka.ru/vs-ob-yetikete/pozy-pri-obscheni.html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755576" y="1268760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Невербальное общение - это «язык жестов», включающий такие формы самовыражения, которые не опираются на слова и другие речевые символы.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Австралийский специалист А. Пиз утверждает, что с помощью слов передается 7 % информации, звуковых средств -- 38%, </a:t>
            </a:r>
            <a:r>
              <a:rPr lang="ru-RU" sz="2400" b="1" dirty="0" smtClean="0">
                <a:solidFill>
                  <a:srgbClr val="C00000"/>
                </a:solidFill>
              </a:rPr>
              <a:t>мимики, жестов, позы -- 55%.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Иными словами, не столь значимо, что говорится, а как это делается.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1340768"/>
            <a:ext cx="81125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Походка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Походка - это стиль передвижения человека.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Ее составляющими являются: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ритм, динамика шага, амплитуда переноса тела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движении, масса тела.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походке человека можно судить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самочувствии человека, его характере, возрасте.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11560" y="1052736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исследованиях психологов люди узнавали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походке такие эмоции,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как гнев, страдание, гордость, счастье.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Выяснилось, что </a:t>
            </a:r>
            <a:r>
              <a:rPr lang="ru-RU" sz="24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тяжелая</a:t>
            </a:r>
            <a:r>
              <a:rPr lang="ru-RU" sz="24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походка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характерна для людей, находящихся в гневе,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легкая</a:t>
            </a:r>
            <a:r>
              <a:rPr lang="ru-RU" sz="24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для радостных.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гордящегося человека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самая большая длина шага,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а если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человек страдает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его походка вялая, угнетенная,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такой человек редко глядит вверх или в том направлении, куда идет.</a:t>
            </a:r>
            <a:endPara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11560" y="1124744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Люди, которые ходят быстро</a:t>
            </a:r>
            <a:r>
              <a:rPr lang="ru-RU" sz="2400" b="1" dirty="0" smtClean="0">
                <a:solidFill>
                  <a:srgbClr val="002060"/>
                </a:solidFill>
              </a:rPr>
              <a:t>, размахивая руками, уверены в себе, имеют ясную цель и готовы ее реализовать. 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Те, кто всегда держит руки в карманах - </a:t>
            </a:r>
            <a:r>
              <a:rPr lang="ru-RU" sz="2400" b="1" dirty="0" smtClean="0">
                <a:solidFill>
                  <a:srgbClr val="002060"/>
                </a:solidFill>
              </a:rPr>
              <a:t>скорее всего очень критичны и скрытны, как правило, им нравится подавлять других людей.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 Человек, держащий руки на бедрах </a:t>
            </a:r>
            <a:r>
              <a:rPr lang="ru-RU" sz="2400" b="1" dirty="0" smtClean="0">
                <a:solidFill>
                  <a:srgbClr val="002060"/>
                </a:solidFill>
              </a:rPr>
              <a:t>стремится достичь своих целей кратчайшим путем за минимальное время.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0" y="1582341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Люди, занятые решением проблем, </a:t>
            </a:r>
            <a:r>
              <a:rPr lang="ru-RU" sz="2400" b="1" dirty="0" smtClean="0">
                <a:solidFill>
                  <a:srgbClr val="002060"/>
                </a:solidFill>
              </a:rPr>
              <a:t>часто ходят в позе «мыслителя»: голова опущена, руки сцеплены за спиной, походка очень медленная.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Для самодовольных, несколько заносчивых людей </a:t>
            </a:r>
            <a:r>
              <a:rPr lang="ru-RU" sz="2400" b="1" dirty="0" smtClean="0">
                <a:solidFill>
                  <a:srgbClr val="002060"/>
                </a:solidFill>
              </a:rPr>
              <a:t>характерна походка, прославленная Бенито Муссолини. У них высоко поднятый подбородок, руки двигаются, подчеркнуто энергично, ноги - словно деревянные.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Вся походка принужденная, с расчетом произвести впечатление. Это простое наблюдение помогало ФБР почти безошибочно определять лидера мафии.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876182"/>
            <a:ext cx="82091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создания привлекательного внешнего облика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наиболее предпочтительна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походка уверенного человека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такое же впечатление создает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правильная осанка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легкая, пружинистая и всегда прямая.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Голова при этом должна быть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слегка приподнята, а плечи расправлены.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877362"/>
            <a:ext cx="87202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Поза - это положение тела.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Человеческое тело способно принять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около 1000 устойчивых различных положений.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Поза показывает,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данный человек воспринимает свой стату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по отношению к статусу других присутствующих лиц.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Лица с более высоким статусом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принимают более непринужденную позу.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5" descr="Позы при общен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6672"/>
            <a:ext cx="235331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9552" y="369332"/>
            <a:ext cx="837122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MS Mincho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Включение в разговор или уход из него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Если человек готов к общению, то он слегка улыбается,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его лицо и тело обращены к собеседнику,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корпус немного наклонен вперед.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уходе от разговора, несогласии, руки часто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сцепляют в замок, скрещивают на груди,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закидывают ногу на ногу в положении сидя.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 при этом отклоняются спиной назад,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т.е. всеми приемлемыми способами «уходят»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собеседника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26064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Существуют несколько классификаций поз человека при разговоре.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 система делит    все позыь на 3 группы: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942</Words>
  <Application>Microsoft Office PowerPoint</Application>
  <PresentationFormat>On-screen Show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56</cp:revision>
  <dcterms:created xsi:type="dcterms:W3CDTF">2015-07-31T13:26:27Z</dcterms:created>
  <dcterms:modified xsi:type="dcterms:W3CDTF">2015-08-12T06:34:21Z</dcterms:modified>
</cp:coreProperties>
</file>