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1" r:id="rId6"/>
    <p:sldId id="260" r:id="rId7"/>
    <p:sldId id="259" r:id="rId8"/>
    <p:sldId id="264" r:id="rId9"/>
    <p:sldId id="265" r:id="rId10"/>
    <p:sldId id="269" r:id="rId11"/>
    <p:sldId id="270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8AB97-BFAB-460F-9FE8-2ABBAAB481F4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01419-DDD0-4E0D-A0F6-AA6345068E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hpsixolog.ru/correctional-work-school-psychologist/45-trainings/1335-qtrening-obshhen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udentu-vuza.ru/psihologiya/referatyi/neverbalnyie-sredstva-obscheniya.html" TargetMode="External"/><Relationship Id="rId4" Type="http://schemas.openxmlformats.org/officeDocument/2006/relationships/hyperlink" Target="http://900igr.net/kartinki/literatura/Pesy-Ostrovskogo/002-Rol-muzyki-v-pesakh-A.N.Ostrovskogo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4077072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3/23(В)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Тренинг 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невербального общения</a:t>
            </a:r>
            <a:endParaRPr lang="ru-RU" sz="4400" b="1" dirty="0" smtClean="0"/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683568" y="1124744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Упражнение «Репортаж</a:t>
            </a:r>
            <a:r>
              <a:rPr lang="ru-RU" sz="2400" b="1" i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Вбираются 3 участника. Двое из них предварительно советуются, разыгрывают небольшую пантомиму. Третий – репортер, который должен прокомментировать ее, оправдав действия и движения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Репортаж должен проходить одновременно с выполнением действий, как прямое включение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Участники затем оценивают все действие и предлагают собственную интерпретацию. Упражнение повторяется несколько раз. Продолжительность пантомимы 5 минут.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611560" y="1268760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Упражнение «Фотография</a:t>
            </a:r>
            <a:r>
              <a:rPr lang="ru-RU" sz="2400" b="1" i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Участники получают фотографии незнакомых им людей.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Задание </a:t>
            </a:r>
            <a:r>
              <a:rPr lang="ru-RU" sz="2400" b="1" dirty="0">
                <a:solidFill>
                  <a:srgbClr val="002060"/>
                </a:solidFill>
              </a:rPr>
              <a:t>– всмотреться в лицо, обратить внимание на взгляд, мимическое выражение, позу, одежду.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Постараться </a:t>
            </a:r>
            <a:r>
              <a:rPr lang="ru-RU" sz="2400" b="1" dirty="0">
                <a:solidFill>
                  <a:srgbClr val="002060"/>
                </a:solidFill>
              </a:rPr>
              <a:t>определить характер, настроение, род занятий, привычки, стиль жизни и т.д. у этих людей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Попытаться понять, смогли бы вы подружиться с этим человеком? Почему? Постараться понять и рассказать.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- Обсуждение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55576" y="620688"/>
            <a:ext cx="8388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C00000"/>
                </a:solidFill>
              </a:rPr>
              <a:t>Д</a:t>
            </a:r>
            <a:r>
              <a:rPr lang="ru-RU" b="1" dirty="0" smtClean="0">
                <a:solidFill>
                  <a:srgbClr val="C00000"/>
                </a:solidFill>
              </a:rPr>
              <a:t>омашнее задание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поездке в транспорте мельком посмотрите на соседа. </a:t>
            </a:r>
            <a:endParaRPr lang="ru-RU" dirty="0" smtClean="0"/>
          </a:p>
          <a:p>
            <a:pPr marL="342900" indent="-342900"/>
            <a:r>
              <a:rPr lang="ru-RU" dirty="0" smtClean="0"/>
              <a:t>Незаметно </a:t>
            </a:r>
            <a:r>
              <a:rPr lang="ru-RU" dirty="0"/>
              <a:t>окиньте взглядом его лицо, одежду, позу, подумайте, кем работает этот человек, какой у него характер</a:t>
            </a:r>
            <a:r>
              <a:rPr lang="ru-RU" dirty="0" smtClean="0"/>
              <a:t>.</a:t>
            </a:r>
          </a:p>
          <a:p>
            <a:pPr marL="342900" indent="-342900"/>
            <a:r>
              <a:rPr lang="ru-RU" dirty="0" smtClean="0"/>
              <a:t> </a:t>
            </a:r>
            <a:r>
              <a:rPr lang="ru-RU" dirty="0"/>
              <a:t>Попробуйте определить его возраст и почувствовать его настроение. Естественно, не надо навязчиво смотреть на человека</a:t>
            </a:r>
            <a:r>
              <a:rPr lang="ru-RU" dirty="0" smtClean="0"/>
              <a:t>.</a:t>
            </a:r>
          </a:p>
          <a:p>
            <a:pPr marL="342900" indent="-342900"/>
            <a:r>
              <a:rPr lang="ru-RU" dirty="0" smtClean="0"/>
              <a:t> </a:t>
            </a:r>
            <a:r>
              <a:rPr lang="ru-RU" dirty="0"/>
              <a:t>Отрабатывайте у себя умение и способность по внешнему виду определять индивидуально-психологические особенности. </a:t>
            </a:r>
          </a:p>
        </p:txBody>
      </p:sp>
      <p:sp>
        <p:nvSpPr>
          <p:cNvPr id="8" name="Rectangle 7"/>
          <p:cNvSpPr/>
          <p:nvPr/>
        </p:nvSpPr>
        <p:spPr>
          <a:xfrm>
            <a:off x="899592" y="3717032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Выбрать </a:t>
            </a:r>
            <a:r>
              <a:rPr lang="ru-RU" dirty="0"/>
              <a:t>фильм или спектакль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Выключить звук, а изображение </a:t>
            </a:r>
            <a:r>
              <a:rPr lang="ru-RU" dirty="0" smtClean="0"/>
              <a:t>оставить.</a:t>
            </a:r>
          </a:p>
          <a:p>
            <a:r>
              <a:rPr lang="ru-RU" dirty="0" smtClean="0"/>
              <a:t> </a:t>
            </a:r>
            <a:r>
              <a:rPr lang="ru-RU" dirty="0"/>
              <a:t>Попробовать определить, о чем говорят люди, какие у них цели и мотивы.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Вглядеться </a:t>
            </a:r>
            <a:r>
              <a:rPr lang="ru-RU" dirty="0"/>
              <a:t>в лица говорящих, обратить внимание на их позы и жесты.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Попробуйте </a:t>
            </a:r>
            <a:r>
              <a:rPr lang="ru-RU" dirty="0"/>
              <a:t>воспроизвести их разговор.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Через </a:t>
            </a:r>
            <a:r>
              <a:rPr lang="ru-RU" dirty="0"/>
              <a:t>некоторое время включите звук, правильно ли вы определили предмет разговора?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1187624" y="2564904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3"/>
              </a:rPr>
              <a:t>http://www.vashpsixolog.ru/correctional-work-school-psychologist/45-trainings/1335-qtrening-obshheni</a:t>
            </a:r>
            <a:r>
              <a:rPr lang="ru-RU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339752" y="908720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87624" y="4725144"/>
            <a:ext cx="7956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  <a:endParaRPr lang="ru-RU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187624" y="357301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5"/>
              </a:rPr>
              <a:t>http://studentu-vuza.ru/psihologiya/referatyi/neverbalnyie-sredstva-obscheniya.html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323528" y="404664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Цель тренинга: </a:t>
            </a:r>
            <a:r>
              <a:rPr lang="ru-RU" sz="2400" b="1" dirty="0">
                <a:solidFill>
                  <a:srgbClr val="002060"/>
                </a:solidFill>
              </a:rPr>
              <a:t>развитие способности эффективного общения посредством невербальной коммуникации, а также умения улавливать и анализировать невербальные сигналы других людей. 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2164214"/>
            <a:ext cx="956653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 тренинга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определение особенностей невербального общения в переговорах;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 навыков невербального общения;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построение доверительных отношений средствами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невербальной коммуникации;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осознание своей позы и собственных жестов;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определение по бессознательным признакам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внутреннего состояния собеседника;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умение контролировать речь в стрессовых ситуациях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(раздражение, гнев, обида и т.д.).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827584" y="1268760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Упражнение «Эмоциональное знакомство</a:t>
            </a:r>
            <a:r>
              <a:rPr lang="ru-RU" sz="2400" b="1" i="1" dirty="0" smtClean="0">
                <a:solidFill>
                  <a:srgbClr val="C00000"/>
                </a:solidFill>
              </a:rPr>
              <a:t>»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Представляясь, каждый произносит свое имя </a:t>
            </a:r>
            <a:r>
              <a:rPr lang="ru-RU" sz="2400" b="1" dirty="0" smtClean="0">
                <a:solidFill>
                  <a:srgbClr val="002060"/>
                </a:solidFill>
              </a:rPr>
              <a:t>дважды.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Первый раз произносит с положительными чувствами, как хотел бы, чтоб к нему обращались, второй раз – с отрицательными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После того, как все участники произнесли свои имена, ведущий предлагает взяться всем за руки и подарить по цепочке дружественное рукопожатие.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71600" y="1484784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Игра «Демонстрация фильма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Участники делятся на пары и каждой паре дается задание с помощью мимики и жестов показать тот или иной жанр, остальные угадывают (ужасы, мелодрама, боевик, комедия, триллер</a:t>
            </a:r>
            <a:r>
              <a:rPr lang="ru-RU" sz="2400" b="1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Далее идет обсуждение с помощью, каких средств общения они показывали фильмы.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899592" y="1052736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Упражнение «Мимические маски</a:t>
            </a:r>
            <a:r>
              <a:rPr lang="ru-RU" sz="2400" b="1" i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Каждый из участников получает записку с заданием мимически представить определенное эмоциональное состояние из 10 основных: </a:t>
            </a:r>
            <a:r>
              <a:rPr lang="ru-RU" sz="2400" b="1" u="sng" dirty="0">
                <a:solidFill>
                  <a:srgbClr val="002060"/>
                </a:solidFill>
              </a:rPr>
              <a:t>счастье, удивление, страх, злость, печаль, отвращение, презрение, интерес, смущение, решительность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Не </a:t>
            </a:r>
            <a:r>
              <a:rPr lang="ru-RU" sz="2400" b="1" dirty="0">
                <a:solidFill>
                  <a:srgbClr val="002060"/>
                </a:solidFill>
              </a:rPr>
              <a:t>следует подменять живую мимику гримасничаньем. Через 1-2 мин. все участники представляют «маски».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Всем </a:t>
            </a:r>
            <a:r>
              <a:rPr lang="ru-RU" sz="2400" b="1" dirty="0">
                <a:solidFill>
                  <a:srgbClr val="002060"/>
                </a:solidFill>
              </a:rPr>
              <a:t>участникам надо постараться найти оптимальную и понятную форму выражения, пробудить свою фантазию.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55576" y="980728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Упражнение «Вырази эмоцию</a:t>
            </a:r>
            <a:r>
              <a:rPr lang="ru-RU" sz="2400" b="1" i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Заранее подготавливаются 2 стопки карточек. В первой стопке – карточки с эмоциями, во второй – название разных частей тела.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Каждый </a:t>
            </a:r>
            <a:r>
              <a:rPr lang="ru-RU" sz="2400" b="1" dirty="0">
                <a:solidFill>
                  <a:srgbClr val="002060"/>
                </a:solidFill>
              </a:rPr>
              <a:t>участник выбирает любые две карточки из двух стопок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Затем </a:t>
            </a:r>
            <a:r>
              <a:rPr lang="ru-RU" sz="2400" b="1" dirty="0" smtClean="0">
                <a:solidFill>
                  <a:srgbClr val="002060"/>
                </a:solidFill>
              </a:rPr>
              <a:t>по очереди</a:t>
            </a:r>
            <a:r>
              <a:rPr lang="ru-RU" sz="2400" b="1" dirty="0">
                <a:solidFill>
                  <a:srgbClr val="002060"/>
                </a:solidFill>
              </a:rPr>
              <a:t>, участники соотносят выбранные карточки и пытаются выразить ту или иную эмоцию с помощью выбранной части тела.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Следует </a:t>
            </a:r>
            <a:r>
              <a:rPr lang="ru-RU" sz="2400" b="1" dirty="0">
                <a:solidFill>
                  <a:srgbClr val="002060"/>
                </a:solidFill>
              </a:rPr>
              <a:t>раскрепоститься и позволить себе быть свободным в проявлении мимики и пантомимики и не бояться казаться немного смешным.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467544" y="1052736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Упражнение «Тренировка мимики</a:t>
            </a:r>
            <a:r>
              <a:rPr lang="ru-RU" sz="2400" b="1" i="1" dirty="0" smtClean="0">
                <a:solidFill>
                  <a:srgbClr val="C00000"/>
                </a:solidFill>
              </a:rPr>
              <a:t>»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Заранее подготавливаются зеркала. Участникам дается задание отрепетировать при помощи зеркала по своему выбору несколько мимических выражений.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Предлагается </a:t>
            </a:r>
            <a:r>
              <a:rPr lang="ru-RU" sz="2400" b="1" dirty="0">
                <a:solidFill>
                  <a:srgbClr val="002060"/>
                </a:solidFill>
              </a:rPr>
              <a:t>выразить с помощью лица не просто отдельную эмоцию, а эмоцию с некоторым оттенком (любовь с оттенком недоверия, счастье с оттенком печали, восхищение с оттенком ревности, гордость с оттенком печали, радость с оттенком безнадежности).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</a:rPr>
              <a:t>бсуждение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39552" y="1052736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«Мой выбор</a:t>
            </a:r>
            <a:r>
              <a:rPr lang="ru-RU" sz="2400" b="1" i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Все члены группы садятся в полукруг, а один из участников располагается напротив и старается выбрать одного из участников занять свое место только взглядом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Если упражнение получилось и контакт состоялся, то выбранный занимает место того, кого выбрали и игра продолжается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После завершения упражнения анализируются возможные способы осуществления выбора, обсуждаются возможные визуальные взаимодействия в общении.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899592" y="764704"/>
            <a:ext cx="70567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«Глаза в глаза</a:t>
            </a:r>
            <a:r>
              <a:rPr lang="ru-RU" sz="2400" b="1" i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Все участники разбиваются на пары. Один из партнеров должен вспомнить какой-либо случай из жизни, вызвавший сильные эмоции. Затем постараться передать своему партнеру при помощи взгляда свои чувства от этого воспоминания.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Партнер </a:t>
            </a:r>
            <a:r>
              <a:rPr lang="ru-RU" sz="2400" b="1" dirty="0">
                <a:solidFill>
                  <a:srgbClr val="002060"/>
                </a:solidFill>
              </a:rPr>
              <a:t>должен понять и принять это сообщение. Но, запрещено использовать слова и ярко выраженные лицевые экспрессии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Надо постараться посредством взгляда, микродвижений глаз выразить свое внутреннее состояние.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271</Words>
  <Application>Microsoft Office PowerPoint</Application>
  <PresentationFormat>On-screen Show (4:3)</PresentationFormat>
  <Paragraphs>164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2015-08-05T17:22:32Z</dcterms:created>
  <dcterms:modified xsi:type="dcterms:W3CDTF">2015-08-05T18:03:24Z</dcterms:modified>
</cp:coreProperties>
</file>