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90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3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6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9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0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40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5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9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7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D0CC-AC61-4D7C-952B-5718C1FD3528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36EA-59DC-435B-B992-A7569777F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2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8093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5175" y="1041400"/>
            <a:ext cx="9144000" cy="2387600"/>
          </a:xfrm>
        </p:spPr>
        <p:txBody>
          <a:bodyPr/>
          <a:lstStyle/>
          <a:p>
            <a:r>
              <a:rPr lang="ru-RU" b="1" dirty="0" smtClean="0">
                <a:solidFill>
                  <a:srgbClr val="F60100"/>
                </a:solidFill>
                <a:latin typeface="Arial Black" panose="020B0A04020102020204" pitchFamily="34" charset="0"/>
              </a:rPr>
              <a:t>Шаблон «Яркий»</a:t>
            </a:r>
            <a:endParaRPr lang="ru-RU" b="1" dirty="0">
              <a:solidFill>
                <a:srgbClr val="F601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2275" y="364251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Брашко Евгения Владимировна,</a:t>
            </a:r>
          </a:p>
          <a:p>
            <a:r>
              <a:rPr lang="ru-RU" dirty="0" smtClean="0"/>
              <a:t>учитель технологии </a:t>
            </a:r>
          </a:p>
          <a:p>
            <a:r>
              <a:rPr lang="ru-RU" dirty="0" smtClean="0"/>
              <a:t>МАОУ СОШ № 67 с углубленным изучением отдельных предметов</a:t>
            </a:r>
          </a:p>
          <a:p>
            <a:r>
              <a:rPr lang="ru-RU" dirty="0" smtClean="0"/>
              <a:t>г. 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04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80935" cy="6858000"/>
          </a:xfrm>
        </p:spPr>
      </p:pic>
    </p:spTree>
    <p:extLst>
      <p:ext uri="{BB962C8B-B14F-4D97-AF65-F5344CB8AC3E}">
        <p14:creationId xmlns:p14="http://schemas.microsoft.com/office/powerpoint/2010/main" val="28360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880935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2974" y="895350"/>
            <a:ext cx="6600825" cy="795338"/>
          </a:xfrm>
        </p:spPr>
        <p:txBody>
          <a:bodyPr/>
          <a:lstStyle/>
          <a:p>
            <a:r>
              <a:rPr lang="ru-RU" dirty="0" smtClean="0"/>
              <a:t>Источник иллюстрации: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52974" y="1809636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46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Шаблон «Яркий»</vt:lpstr>
      <vt:lpstr>Презентация PowerPoint</vt:lpstr>
      <vt:lpstr>Источник иллюстрации: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«Яркий»</dc:title>
  <dc:creator>Евгения</dc:creator>
  <cp:lastModifiedBy>Евгения</cp:lastModifiedBy>
  <cp:revision>1</cp:revision>
  <dcterms:created xsi:type="dcterms:W3CDTF">2015-08-06T14:22:14Z</dcterms:created>
  <dcterms:modified xsi:type="dcterms:W3CDTF">2015-08-06T14:22:21Z</dcterms:modified>
</cp:coreProperties>
</file>