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  <p:sldId id="260" r:id="rId4"/>
    <p:sldId id="257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06.08.2015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06.08.2015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06.08.2015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06.08.2015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ncrypted-tbn1.gstatic.com/images?q=tbn:ANd9GcRSh-gjTLbJWfQg6FY4QgZ2j7L8rG2TrIk7HxajRg4G2JEqdjsU0A" TargetMode="External"/><Relationship Id="rId2" Type="http://schemas.openxmlformats.org/officeDocument/2006/relationships/hyperlink" Target="https://encrypted-tbn0.gstatic.com/images?q=tbn:ANd9GcQg63OakzCzhzSq1s_6aI54YTYeSbUkJ8nPUdlMZb7aRUUQmVVh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2060848"/>
            <a:ext cx="7772400" cy="1971650"/>
          </a:xfrm>
        </p:spPr>
        <p:txBody>
          <a:bodyPr>
            <a:noAutofit/>
          </a:bodyPr>
          <a:lstStyle/>
          <a:p>
            <a:r>
              <a:rPr lang="ru-RU" sz="3600" b="1" i="1" dirty="0">
                <a:solidFill>
                  <a:srgbClr val="C00000"/>
                </a:solidFill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Шаблон для презентации </a:t>
            </a:r>
            <a:r>
              <a:rPr lang="ru-RU" sz="3600" b="1" i="1" dirty="0" smtClean="0">
                <a:solidFill>
                  <a:srgbClr val="C00000"/>
                </a:solidFill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>«Отряд Юных Инспекторов Движения»</a:t>
            </a:r>
            <a:r>
              <a:rPr lang="ru-RU" sz="3600" b="1" i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  <a:t/>
            </a:r>
            <a:br>
              <a:rPr lang="ru-RU" sz="3600" b="1" i="1" dirty="0">
                <a:solidFill>
                  <a:schemeClr val="bg2">
                    <a:lumMod val="25000"/>
                  </a:schemeClr>
                </a:solidFill>
                <a:latin typeface="Arial" panose="020B0604020202020204" pitchFamily="34" charset="0"/>
                <a:ea typeface="Batang" panose="02030600000101010101" pitchFamily="18" charset="-127"/>
                <a:cs typeface="Arial" panose="020B0604020202020204" pitchFamily="34" charset="0"/>
              </a:rPr>
            </a:br>
            <a:endParaRPr lang="ru-RU" sz="3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4437112"/>
            <a:ext cx="6400800" cy="1752600"/>
          </a:xfrm>
        </p:spPr>
        <p:txBody>
          <a:bodyPr>
            <a:normAutofit fontScale="70000" lnSpcReduction="20000"/>
          </a:bodyPr>
          <a:lstStyle/>
          <a:p>
            <a:r>
              <a:rPr lang="ru-RU" i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Даниловская</a:t>
            </a:r>
            <a:r>
              <a:rPr lang="ru-RU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Ольга Николаевна,</a:t>
            </a:r>
          </a:p>
          <a:p>
            <a:r>
              <a:rPr lang="ru-RU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учитель математики МОУ «С(К)ОШИ № 4»</a:t>
            </a:r>
          </a:p>
          <a:p>
            <a:r>
              <a:rPr lang="ru-RU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г. Магнитогорск, Челябинская область, 2015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96352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17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1022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403648" y="1556792"/>
            <a:ext cx="6552728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i="1" dirty="0" smtClean="0">
                <a:solidFill>
                  <a:srgbClr val="00B050"/>
                </a:solidFill>
              </a:rPr>
              <a:t>Источники иллюстрации </a:t>
            </a:r>
          </a:p>
          <a:p>
            <a:pPr algn="ctr"/>
            <a:endParaRPr lang="ru-RU" sz="2800" dirty="0"/>
          </a:p>
          <a:p>
            <a:pPr algn="ctr"/>
            <a:endParaRPr lang="ru-RU" sz="2800" dirty="0" smtClean="0"/>
          </a:p>
          <a:p>
            <a:r>
              <a:rPr lang="en-US" dirty="0">
                <a:solidFill>
                  <a:srgbClr val="FF0000"/>
                </a:solidFill>
                <a:hlinkClick r:id="rId2"/>
              </a:rPr>
              <a:t>https://</a:t>
            </a:r>
            <a:r>
              <a:rPr lang="en-US" dirty="0" smtClean="0">
                <a:solidFill>
                  <a:srgbClr val="FF0000"/>
                </a:solidFill>
                <a:hlinkClick r:id="rId2"/>
              </a:rPr>
              <a:t>encrypted-tbn0.gstatic.com/images?q=tbn:ANd9GcQg63OakzCzhzSq1s_6aI54YTYeSbUkJ8nPUdlMZb7aRUUQmVVh</a:t>
            </a:r>
            <a:endParaRPr lang="ru-RU" dirty="0" smtClean="0">
              <a:solidFill>
                <a:srgbClr val="FF0000"/>
              </a:solidFill>
            </a:endParaRPr>
          </a:p>
          <a:p>
            <a:endParaRPr lang="ru-RU" dirty="0" smtClean="0">
              <a:solidFill>
                <a:srgbClr val="FF0000"/>
              </a:solidFill>
              <a:hlinkClick r:id="rId3"/>
            </a:endParaRPr>
          </a:p>
          <a:p>
            <a:r>
              <a:rPr lang="en-US" dirty="0" smtClean="0">
                <a:solidFill>
                  <a:srgbClr val="FF0000"/>
                </a:solidFill>
                <a:hlinkClick r:id="rId3"/>
              </a:rPr>
              <a:t>https</a:t>
            </a:r>
            <a:r>
              <a:rPr lang="en-US" dirty="0">
                <a:solidFill>
                  <a:srgbClr val="FF0000"/>
                </a:solidFill>
                <a:hlinkClick r:id="rId3"/>
              </a:rPr>
              <a:t>://</a:t>
            </a:r>
            <a:r>
              <a:rPr lang="en-US" dirty="0" smtClean="0">
                <a:solidFill>
                  <a:srgbClr val="FF0000"/>
                </a:solidFill>
                <a:hlinkClick r:id="rId3"/>
              </a:rPr>
              <a:t>encrypted-tbn1.gstatic.com/images?q=tbn:ANd9GcRSh-gjTLbJWfQg6FY4QgZ2j7L8rG2TrIk7HxajRg4G2JEqdjsU0A</a:t>
            </a:r>
            <a:endParaRPr lang="ru-RU" dirty="0" smtClean="0">
              <a:solidFill>
                <a:srgbClr val="FF0000"/>
              </a:solidFill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63044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37</Words>
  <Application>Microsoft Office PowerPoint</Application>
  <PresentationFormat>Экран (4:3)</PresentationFormat>
  <Paragraphs>10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Шаблон для презентации «Отряд Юных Инспекторов Движения» 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Оленька привет</dc:creator>
  <cp:lastModifiedBy>hp 1</cp:lastModifiedBy>
  <cp:revision>2</cp:revision>
  <dcterms:created xsi:type="dcterms:W3CDTF">2015-08-06T16:15:52Z</dcterms:created>
  <dcterms:modified xsi:type="dcterms:W3CDTF">2015-08-06T16:33:44Z</dcterms:modified>
</cp:coreProperties>
</file>