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5" r:id="rId4"/>
    <p:sldId id="272" r:id="rId5"/>
    <p:sldId id="271" r:id="rId6"/>
    <p:sldId id="264" r:id="rId7"/>
    <p:sldId id="263" r:id="rId8"/>
    <p:sldId id="270" r:id="rId9"/>
    <p:sldId id="269" r:id="rId10"/>
    <p:sldId id="268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6B66-E086-4685-A557-6FDCD1757AC5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D0B5-4DF4-42DC-84A7-366F998CD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6B66-E086-4685-A557-6FDCD1757AC5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D0B5-4DF4-42DC-84A7-366F998CD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6B66-E086-4685-A557-6FDCD1757AC5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D0B5-4DF4-42DC-84A7-366F998CD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6B66-E086-4685-A557-6FDCD1757AC5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D0B5-4DF4-42DC-84A7-366F998CD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6B66-E086-4685-A557-6FDCD1757AC5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D0B5-4DF4-42DC-84A7-366F998CD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6B66-E086-4685-A557-6FDCD1757AC5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D0B5-4DF4-42DC-84A7-366F998CD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6B66-E086-4685-A557-6FDCD1757AC5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D0B5-4DF4-42DC-84A7-366F998CD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6B66-E086-4685-A557-6FDCD1757AC5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D0B5-4DF4-42DC-84A7-366F998CD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6B66-E086-4685-A557-6FDCD1757AC5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D0B5-4DF4-42DC-84A7-366F998CD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6B66-E086-4685-A557-6FDCD1757AC5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D0B5-4DF4-42DC-84A7-366F998CD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6B66-E086-4685-A557-6FDCD1757AC5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D0B5-4DF4-42DC-84A7-366F998CD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46B66-E086-4685-A557-6FDCD1757AC5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0D0B5-4DF4-42DC-84A7-366F998CD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razlib.ru/domovodstvo/zabavnye_psihologicheskie_testy_dlja_lyuboi_vecherinki/p2.php" TargetMode="External"/><Relationship Id="rId4" Type="http://schemas.openxmlformats.org/officeDocument/2006/relationships/hyperlink" Target="http://www.ollenkka.com/backgrounds/index.php?cont=violet&amp;n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27384"/>
            <a:ext cx="9144000" cy="684076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11560" y="4221088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dirty="0" smtClean="0"/>
              <a:t>«</a:t>
            </a:r>
            <a:r>
              <a:rPr lang="ru-RU" b="1" dirty="0" smtClean="0"/>
              <a:t>Преодолевая трудности общения»</a:t>
            </a:r>
          </a:p>
          <a:p>
            <a:pPr algn="ctr"/>
            <a:r>
              <a:rPr lang="ru-RU" b="1" dirty="0" smtClean="0"/>
              <a:t>Тема 4/29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4572000" y="544522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Педагог дополнительного образования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  <a:p>
            <a:pPr algn="r"/>
            <a:r>
              <a:rPr lang="ru-RU" b="1" dirty="0" smtClean="0"/>
              <a:t>2015</a:t>
            </a:r>
          </a:p>
        </p:txBody>
      </p:sp>
      <p:pic>
        <p:nvPicPr>
          <p:cNvPr id="5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3086962"/>
            <a:ext cx="1571666" cy="11787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47664" y="1052736"/>
            <a:ext cx="6505435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 Тест </a:t>
            </a:r>
            <a:r>
              <a:rPr lang="ru-RU" sz="6600" b="1" dirty="0" smtClean="0">
                <a:solidFill>
                  <a:srgbClr val="002060"/>
                </a:solidFill>
              </a:rPr>
              <a:t> </a:t>
            </a:r>
            <a:endParaRPr lang="ru-RU" sz="6600" b="1" dirty="0" smtClean="0">
              <a:solidFill>
                <a:srgbClr val="002060"/>
              </a:solidFill>
            </a:endParaRPr>
          </a:p>
          <a:p>
            <a:r>
              <a:rPr lang="ru-RU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Я  и мои друзья</a:t>
            </a:r>
            <a:endParaRPr lang="ru-RU" sz="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95536" y="511516"/>
            <a:ext cx="106967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 36 до 48 баллов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Радуйтесь!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вами рядом находится преданный и надежный человек 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один из тех, о ком поется в песнях, сложенных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честь такого замечательного явления, как дружба.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сами вы наверняка тоже замечательный друг,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поскольку отлично знаете, какими качествами должны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обладать и каким требованиям соответствовать,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если претендуете на такое высокое звание.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 всегда окружены теплом, уважением и заботой,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от этого и сама жизнь становится ярче и прекраснее.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899592" y="4005064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http://www.ollenkka.com/backgrounds/index.php?cont=violet&amp;n=1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2267744" y="1340768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Источники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00" y="29673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5"/>
              </a:rPr>
              <a:t>http://www.razlib.ru/domovodstvo/zabavnye_psihologicheskie_testy_dlja_lyuboi_vecherinki/p2.php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14525" y="908720"/>
            <a:ext cx="68652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Тест «Я и мои друзья»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79512" y="2031323"/>
            <a:ext cx="922182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помощью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этого теста вы сможете определить,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есть ли у вас преданные друзья.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 три варианта: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«да», «нет»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«не знаю».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ответ «да» начисляйте 2 балла,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«нет» – 1 балл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«не знаю» – 0 баллов.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1772816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Человек, готовый всегда прийти на помощь.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Тот, кто постоянно что-то для меня делает и не требует ничего взамен.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Тот, кто всегда может посочувствовать и оказать моральную поддержку.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Человек, у которого нет никаких секретов от вас.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Тот, кто всегда стремится мне угодить.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48680"/>
            <a:ext cx="6796925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 твоем друге можно сказать, что это: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«да», «нет»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«не знаю»)</a:t>
            </a:r>
            <a:endParaRPr lang="ru-RU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15808" y="0"/>
            <a:ext cx="1728192" cy="1296144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733246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Тот, кто никогда не медлит с возвращением долга и очень ответственен по отношению ко всем нашим общим делам.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Тот, кто всегда оказывается на моей стороне независимо от того, прав(а) я или нет.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 «Могила»! Ни за что, никогда и никому не выдаст моих тайн.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9. Человек, который не учит, а, наоборот, поддерживает меня во всем.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10. Тот, кто знает, когда лучше уйти, а когда – остаться.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616" y="260648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 твоем друге можно сказать, что это: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(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«да», «нет»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«не знаю»)</a:t>
            </a:r>
            <a:endParaRPr lang="ru-RU" sz="1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348799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11. Человек, не испытывающий ревности по отношению к тем, кто проводит время с его друзьями.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12. Тот, кто готов общаться со всеми остальными моими друзьями.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13. Человек, который никогда не будет критиковать меня прилюдно.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14. Человек, не ищущий выгоду в отношениях со мной и уж тем более не использующий полученную от меня информацию в своих целях.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15. Тот, кто не способен на предательство.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260648"/>
            <a:ext cx="558011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 твоем друге можно сказать, что это: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(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«да», «нет»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«не знаю»)</a:t>
            </a:r>
            <a:endPara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126876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16. Тот, кто не требует, чтобы под него подстраивались.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17. Не завистливый по отношению ко мне человек.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18. Тот, кто сам никогда не предает и не прощает предателя.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19. Тот, кто полагается на меня и всегда уверен, что я его не подведу.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20. Добрый, понимающий человек.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404664"/>
            <a:ext cx="630019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 твоем друге можно сказать, что это: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(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«да», «нет»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«не знаю»)</a:t>
            </a:r>
            <a:endPara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79512" y="1270502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21. Человек, часто вызывающий меня на искренний разговор.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22. Тот, кто прощает мои ошибки.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23. Тот, кто меня не забывает, где бы я ни был(а).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24. Тот, кто радуется моим победам и не забывает меня поздравлять.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04664"/>
            <a:ext cx="683974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 твоем друге можно сказать, что это: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(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«да», «нет»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«не знаю»)</a:t>
            </a:r>
            <a:endParaRPr lang="ru-RU" sz="1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38698"/>
            <a:ext cx="9131923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Результаты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Менее 15 баллов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Возможно, у вас пока нет настоящих друзей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или же вы не смогли оценить по достоинству тех,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кем постоянно общаетесь.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 сомневаетесь, потому что недостаточно разбираетесь в людях.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Оглянитесь, хорошо присмотритесь к окружающим,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вы наверняка увидите, что среди них есть потенциальные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друзья – настоящие, обладающие всеми качествами,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необходимыми для того, чтобы таковыми называться.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Просто относитесь к ним несколько иначе.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Проявляйте больше доброжелательности, лояльности,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терпения и отзывчивости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962144"/>
            <a:ext cx="784708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 16 до 35 баллов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Ваши дела обстоят неплохо,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но все же стоит задуматься над тем,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можно ли применить слово «настоящий» по отношению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 вашему другу.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исключено, что вы в ком-то разочаровались,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но все-таки еще верите в возможность найти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свое совершенство. И правильно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776</Words>
  <Application>Microsoft Office PowerPoint</Application>
  <PresentationFormat>On-screen Show (4:3)</PresentationFormat>
  <Paragraphs>114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10</cp:revision>
  <dcterms:created xsi:type="dcterms:W3CDTF">2015-08-01T07:58:56Z</dcterms:created>
  <dcterms:modified xsi:type="dcterms:W3CDTF">2015-08-07T12:55:32Z</dcterms:modified>
</cp:coreProperties>
</file>