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  <p:sldId id="265" r:id="rId6"/>
    <p:sldId id="264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1578-5635-4995-B901-C296A252FFA1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B251B-397A-4C42-84E8-472B283A9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1578-5635-4995-B901-C296A252FFA1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B251B-397A-4C42-84E8-472B283A9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1578-5635-4995-B901-C296A252FFA1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B251B-397A-4C42-84E8-472B283A9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1578-5635-4995-B901-C296A252FFA1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B251B-397A-4C42-84E8-472B283A9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1578-5635-4995-B901-C296A252FFA1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B251B-397A-4C42-84E8-472B283A9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1578-5635-4995-B901-C296A252FFA1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B251B-397A-4C42-84E8-472B283A9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1578-5635-4995-B901-C296A252FFA1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B251B-397A-4C42-84E8-472B283A9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1578-5635-4995-B901-C296A252FFA1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B251B-397A-4C42-84E8-472B283A9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1578-5635-4995-B901-C296A252FFA1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B251B-397A-4C42-84E8-472B283A9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1578-5635-4995-B901-C296A252FFA1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B251B-397A-4C42-84E8-472B283A9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1578-5635-4995-B901-C296A252FFA1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B251B-397A-4C42-84E8-472B283A9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E1578-5635-4995-B901-C296A252FFA1}" type="datetimeFigureOut">
              <a:rPr lang="ru-RU" smtClean="0"/>
              <a:pPr/>
              <a:t>07.08.2015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B251B-397A-4C42-84E8-472B283A9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psyh-olog.ru/2014/10/kak-stat-obshhitelnee" TargetMode="External"/><Relationship Id="rId4" Type="http://schemas.openxmlformats.org/officeDocument/2006/relationships/hyperlink" Target="http://www.ollenkka.com/backgrounds/index.php?cont=violet&amp;n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611560" y="4221088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Презентация  для занятий по дополнительной общеобразовательной программе</a:t>
            </a:r>
          </a:p>
          <a:p>
            <a:pPr algn="ctr"/>
            <a:r>
              <a:rPr lang="ru-RU" dirty="0" smtClean="0"/>
              <a:t>«</a:t>
            </a:r>
            <a:r>
              <a:rPr lang="ru-RU" b="1" dirty="0" smtClean="0"/>
              <a:t>Преодолевая трудности общения»</a:t>
            </a:r>
          </a:p>
          <a:p>
            <a:pPr algn="ctr"/>
            <a:r>
              <a:rPr lang="ru-RU" b="1" dirty="0" smtClean="0"/>
              <a:t>Тема 4/30</a:t>
            </a:r>
            <a:endParaRPr lang="ru-RU" dirty="0"/>
          </a:p>
        </p:txBody>
      </p:sp>
      <p:sp>
        <p:nvSpPr>
          <p:cNvPr id="4" name="Rectangle 3"/>
          <p:cNvSpPr/>
          <p:nvPr/>
        </p:nvSpPr>
        <p:spPr>
          <a:xfrm>
            <a:off x="4572000" y="544522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Педагог дополнительного образования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</a:p>
          <a:p>
            <a:pPr algn="r"/>
            <a:r>
              <a:rPr lang="ru-RU" b="1" dirty="0" smtClean="0"/>
              <a:t>2015</a:t>
            </a:r>
          </a:p>
        </p:txBody>
      </p:sp>
      <p:sp>
        <p:nvSpPr>
          <p:cNvPr id="7" name="Rectangle 6"/>
          <p:cNvSpPr/>
          <p:nvPr/>
        </p:nvSpPr>
        <p:spPr>
          <a:xfrm>
            <a:off x="1115616" y="2420888"/>
            <a:ext cx="71365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Как стать общительнее</a:t>
            </a:r>
          </a:p>
        </p:txBody>
      </p:sp>
      <p:pic>
        <p:nvPicPr>
          <p:cNvPr id="8" name="Picture 7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971600" y="1484784"/>
            <a:ext cx="71287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К</a:t>
            </a:r>
            <a:r>
              <a:rPr lang="ru-RU" sz="2400" b="1" dirty="0" smtClean="0">
                <a:solidFill>
                  <a:srgbClr val="002060"/>
                </a:solidFill>
              </a:rPr>
              <a:t>ак </a:t>
            </a:r>
            <a:r>
              <a:rPr lang="ru-RU" sz="2400" b="1" dirty="0">
                <a:solidFill>
                  <a:srgbClr val="002060"/>
                </a:solidFill>
              </a:rPr>
              <a:t>стать общительнее, что для этого нужно сделать, чему научиться, как и зачем вам все это нужно.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Сегодня </a:t>
            </a:r>
            <a:r>
              <a:rPr lang="ru-RU" sz="2400" b="1" dirty="0">
                <a:solidFill>
                  <a:srgbClr val="002060"/>
                </a:solidFill>
              </a:rPr>
              <a:t>без общения с правильными и нужными людьми, вы не сможете добиться счастья и успеха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</a:p>
          <a:p>
            <a:endParaRPr lang="ru-RU" sz="2400" b="1" dirty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Нужно уметь общаться не только с друзьями, родственниками и с теми с кем вам приятно и комфортно.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Тот</a:t>
            </a:r>
            <a:r>
              <a:rPr lang="ru-RU" sz="2400" b="1" dirty="0">
                <a:solidFill>
                  <a:srgbClr val="002060"/>
                </a:solidFill>
              </a:rPr>
              <a:t>, кто боится общаться или наоборот много общается и мало делает, ничего не добьется в этой жизни.</a:t>
            </a:r>
          </a:p>
        </p:txBody>
      </p:sp>
      <p:pic>
        <p:nvPicPr>
          <p:cNvPr id="6" name="Picture 5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67544" y="836712"/>
            <a:ext cx="8895127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Поставьте себе большую цель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Невозможно стать общительнее, просто так,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без определенной цели и мотивации.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Вам четко нужно знать, для чего вам нужна общительность.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Например, если ваша цель стать хорошим оратором,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выступать перед сценой или стать директором крупной фирмы,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тогда ваша цель сама заставит вас искать и учиться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общаться с людьми.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такой большой цели нет, то вы вряд ли сможете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просто так стать общительнее.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96534"/>
            <a:ext cx="8485528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Общайтесь с интересными людьми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Чтобы</a:t>
            </a: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стать общительнее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найдите друзей,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группу или коллектив тех людей, которые разделяют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вами ваши мысли, мнения и мировоззрение.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Тогда вам будет проще и легче с ними общаться,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интересующие вас и их темы и не нужно будет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заставлять себя что-то делать.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Зачем учиться общительности с теми людьми,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которые вас не понимают.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Лучше найдите ту группу, с которой вместе будете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развиваться, идти к общей цели.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8395183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Самовнушение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Чтобы стать общительнее, вам нужна уверенность, так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как уверенные люди не имеют проблем с общительностью.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Поэтому каждый день на протяжении 40 дней произносите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про себя данные строчки: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каждой минутой, я становлюсь ЕЩЕ увереннее,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каждым часом, я становлюсь ЕЩЕ увереннее,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каждым днем, я становлюсь ЕЩЕ увереннее,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каждым годом, я становлюсь ЕЩЕ увереннее.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Произносите про себя или вслух данные фразы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1000 раз в день.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Также можете записать на диктофон своим голосом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данные строчки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прослушивать в течение дня на низкой громкости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свободное время.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99851" y="0"/>
            <a:ext cx="1344149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-17261" y="972687"/>
            <a:ext cx="9537547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Пробуйте общаться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Чтобы стать общительнее, вам нужна практика, а не теория.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>
              <a:solidFill>
                <a:srgbClr val="00206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 можете много знать и учить, но пака вы не попробуете общаться,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 вас не будет результата.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Боритесь со своим внутренним страхом и не бойтесь знакомиться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незнакомыми людьми, спрашивать у них время, дорогу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так далее.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pic>
        <p:nvPicPr>
          <p:cNvPr id="2050" name="Picture 2" descr="http://159.detirkutsk.ru/upload/159/%D0%9A%D0%B0%D1%80%D1%82%D0%B8%D0%BD%D0%BA%D0%B8/%D0%A0%D0%B8%D1%81%D1%83%D0%BD%D0%BE%D0%BA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9255" y="4797152"/>
            <a:ext cx="4903899" cy="1720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ollenkka.com/backgrounds/violet/image/violet12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40760"/>
          </a:xfrm>
          <a:prstGeom prst="rect">
            <a:avLst/>
          </a:prstGeom>
          <a:noFill/>
        </p:spPr>
      </p:pic>
      <p:pic>
        <p:nvPicPr>
          <p:cNvPr id="3" name="Picture 2" descr="http://webgreenland.com/uploads/photo_articles/szz7FSbH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5F2"/>
              </a:clrFrom>
              <a:clrTo>
                <a:srgbClr val="FDF5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260648"/>
            <a:ext cx="1728192" cy="129614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547664" y="3933056"/>
            <a:ext cx="612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4"/>
              </a:rPr>
              <a:t>http://www.ollenkka.com/backgrounds/index.php?cont=violet&amp;n=1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2267744" y="1340768"/>
            <a:ext cx="3391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Источники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75656" y="2967335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hlinkClick r:id="rId5"/>
              </a:rPr>
              <a:t>http://psyh-olog.ru/2014/10/kak-stat-obshhitelnee</a:t>
            </a:r>
            <a:r>
              <a:rPr lang="ru-RU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366</Words>
  <Application>Microsoft Office PowerPoint</Application>
  <PresentationFormat>On-screen Show (4:3)</PresentationFormat>
  <Paragraphs>73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12</cp:revision>
  <dcterms:created xsi:type="dcterms:W3CDTF">2015-08-06T19:18:20Z</dcterms:created>
  <dcterms:modified xsi:type="dcterms:W3CDTF">2015-08-07T06:05:50Z</dcterms:modified>
</cp:coreProperties>
</file>