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6" r:id="rId5"/>
    <p:sldId id="265" r:id="rId6"/>
    <p:sldId id="267" r:id="rId7"/>
    <p:sldId id="264" r:id="rId8"/>
    <p:sldId id="263" r:id="rId9"/>
    <p:sldId id="269" r:id="rId10"/>
    <p:sldId id="262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CF98-E3DA-4F6C-975A-B007EE91D65F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CF84-803F-4A41-9BCA-5B3F893BE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CF98-E3DA-4F6C-975A-B007EE91D65F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CF84-803F-4A41-9BCA-5B3F893BE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CF98-E3DA-4F6C-975A-B007EE91D65F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CF84-803F-4A41-9BCA-5B3F893BE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CF98-E3DA-4F6C-975A-B007EE91D65F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CF84-803F-4A41-9BCA-5B3F893BE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CF98-E3DA-4F6C-975A-B007EE91D65F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CF84-803F-4A41-9BCA-5B3F893BE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CF98-E3DA-4F6C-975A-B007EE91D65F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CF84-803F-4A41-9BCA-5B3F893BE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CF98-E3DA-4F6C-975A-B007EE91D65F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CF84-803F-4A41-9BCA-5B3F893BE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CF98-E3DA-4F6C-975A-B007EE91D65F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CF84-803F-4A41-9BCA-5B3F893BE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CF98-E3DA-4F6C-975A-B007EE91D65F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CF84-803F-4A41-9BCA-5B3F893BE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CF98-E3DA-4F6C-975A-B007EE91D65F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CF84-803F-4A41-9BCA-5B3F893BE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CF98-E3DA-4F6C-975A-B007EE91D65F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CF84-803F-4A41-9BCA-5B3F893BE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9CF98-E3DA-4F6C-975A-B007EE91D65F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CF84-803F-4A41-9BCA-5B3F893BE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kanks.ru/kak-stat-xoroshim-drugom" TargetMode="External"/><Relationship Id="rId4" Type="http://schemas.openxmlformats.org/officeDocument/2006/relationships/hyperlink" Target="http://www.ollenkka.com/backgrounds/index.php?cont=violet&amp;n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11560" y="4221088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Презентация  для занятий по дополнительной общеобразовательной программе</a:t>
            </a:r>
          </a:p>
          <a:p>
            <a:pPr algn="ctr"/>
            <a:r>
              <a:rPr lang="ru-RU" dirty="0" smtClean="0"/>
              <a:t>«</a:t>
            </a:r>
            <a:r>
              <a:rPr lang="ru-RU" b="1" dirty="0" smtClean="0"/>
              <a:t>Преодолевая трудности общения»</a:t>
            </a:r>
          </a:p>
          <a:p>
            <a:pPr algn="ctr"/>
            <a:r>
              <a:rPr lang="ru-RU" b="1" dirty="0" smtClean="0"/>
              <a:t>Тема 4/31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4572000" y="544522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Педагог дополнительного образования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  <a:p>
            <a:pPr algn="r"/>
            <a:r>
              <a:rPr lang="ru-RU" b="1" dirty="0" smtClean="0"/>
              <a:t>2015</a:t>
            </a:r>
          </a:p>
        </p:txBody>
      </p:sp>
      <p:sp>
        <p:nvSpPr>
          <p:cNvPr id="6" name="Rectangle 5"/>
          <p:cNvSpPr/>
          <p:nvPr/>
        </p:nvSpPr>
        <p:spPr>
          <a:xfrm>
            <a:off x="323528" y="1772816"/>
            <a:ext cx="82683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Как </a:t>
            </a:r>
            <a:r>
              <a:rPr lang="ru-RU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стать хорошим 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другом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9" name="Picture 8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708920"/>
            <a:ext cx="1728192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916832"/>
            <a:ext cx="884299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8. Самое главное, о чем вы должны помнить всегда,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это то, что если кому-то из близких вам людей необходима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помощь,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 не должны выжидать, когда вас об этом попросят.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Вы просто обязаны взять инициативу в свои руки 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сделать все для того, чтобы помощь вашим друзьям в сложных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для них ситуациях.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547664" y="3933056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http://www.ollenkka.com/backgrounds/index.php?cont=violet&amp;n=1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2267744" y="1340768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Источники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5656" y="2967335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/>
          </a:p>
        </p:txBody>
      </p:sp>
      <p:sp>
        <p:nvSpPr>
          <p:cNvPr id="7" name="Rectangle 6"/>
          <p:cNvSpPr/>
          <p:nvPr/>
        </p:nvSpPr>
        <p:spPr>
          <a:xfrm>
            <a:off x="1475656" y="3284984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5"/>
              </a:rPr>
              <a:t>http://kanks.ru/kak-stat-xoroshim-drugom</a:t>
            </a: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54634" y="1228110"/>
            <a:ext cx="868936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Обязательным качеством того,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кто интересуется тем, как стать хорошим другом,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должно стать умение оказывать поддержку и сочувствие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близким людям.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необходимости вы первым должны предлагать помощь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со своей стороны, а не дожидаться, пока вас об этом попросят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4365104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Для тех, кто хочет научиться дружить сам и обзавестись хорошими друзьями, можно порекомендовать следующие советы </a:t>
            </a:r>
            <a:r>
              <a:rPr lang="ru-RU" sz="2400" b="1" dirty="0" smtClean="0">
                <a:solidFill>
                  <a:srgbClr val="002060"/>
                </a:solidFill>
              </a:rPr>
              <a:t>психологов: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971600" y="2204864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Первое</a:t>
            </a:r>
            <a:r>
              <a:rPr lang="ru-RU" sz="2400" b="1" dirty="0">
                <a:solidFill>
                  <a:srgbClr val="002060"/>
                </a:solidFill>
              </a:rPr>
              <a:t>, что вам необходимо сделать - вы должны принять себя со всеми вашими особенностями.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ru-RU" sz="2400" b="1" dirty="0">
              <a:solidFill>
                <a:srgbClr val="002060"/>
              </a:solidFill>
            </a:endParaRPr>
          </a:p>
          <a:p>
            <a:pPr marL="457200" indent="-457200"/>
            <a:r>
              <a:rPr lang="ru-RU" sz="2400" b="1" dirty="0" smtClean="0">
                <a:solidFill>
                  <a:srgbClr val="002060"/>
                </a:solidFill>
              </a:rPr>
              <a:t>Если </a:t>
            </a:r>
            <a:r>
              <a:rPr lang="ru-RU" sz="2400" b="1" dirty="0">
                <a:solidFill>
                  <a:srgbClr val="002060"/>
                </a:solidFill>
              </a:rPr>
              <a:t>этого не сможете сделать вы, то как вас смогут принять окружающие?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187624" y="2132856"/>
            <a:ext cx="6984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2. Приняв себя, вы осознаете, что готовы принять других.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Каждый </a:t>
            </a:r>
            <a:r>
              <a:rPr lang="ru-RU" sz="2400" b="1" dirty="0">
                <a:solidFill>
                  <a:srgbClr val="002060"/>
                </a:solidFill>
              </a:rPr>
              <a:t>человек имеет собственные недостатки, но не будьте слишком строгими к окружающим и помните о том, что вы тоже не идеальны.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1732166"/>
            <a:ext cx="890929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Старайтесь уделять время близким и важным для вас людям.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Очень часто это сложно сделать из-за дел,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которые кажутся вам более важными.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Однако если в списке своих жизненных приоритетов общение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переместится на первое место, у вас появится время для всего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930786"/>
            <a:ext cx="9071009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Научитесь слушать людей.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Несмотря на кажущуюся простоту, искусство выслушивать людей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является очень сложным.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Очень часто мы пропускаем мимо ушей ту информацию,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которую в ходе беседы нам сообщают собеседники.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Если же вы хотите стать хорошим другом,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 вы должны с вниманием относиться ко всему,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вам говорят окружающие.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74649" y="1772816"/>
            <a:ext cx="886935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Дружбой можно считать честные и бескорыстные отношения.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 стоит искать в ней выгоды. Не стоит ожидать,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все будут вам во всем помогать.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Вместо этого постарайтесь сами делать для окружающих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как можно больше добрых дел.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619508"/>
            <a:ext cx="932710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 Не забывайте о том, что по каждому вопросу у любого,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отдельно взятого человека имеется своя собственная точка зрения,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которая кажется ему наиболее правильной.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Настоящий друг всегда будет учитывать это обстоятельство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вместо того, чтобы начать кого-либо переубеждать,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сначала попытается понять его мысли.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628800"/>
            <a:ext cx="944624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Для того, чтобы стать кому-нибудь ближе,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необходимо найти с ним точки соприкосновения и общие интересы.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Это поможет вам наладить дружеские отношения.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Для того, чтобы поиск общих тем не стал для вас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чем-то тяжелым и невыполнимым,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вы должны постоянно работать над собой,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постоянно расширяя свой кругозор.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501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6</cp:revision>
  <dcterms:created xsi:type="dcterms:W3CDTF">2015-08-06T20:32:24Z</dcterms:created>
  <dcterms:modified xsi:type="dcterms:W3CDTF">2015-08-06T21:32:12Z</dcterms:modified>
</cp:coreProperties>
</file>