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4" r:id="rId4"/>
    <p:sldId id="265" r:id="rId5"/>
    <p:sldId id="260" r:id="rId6"/>
    <p:sldId id="263" r:id="rId7"/>
    <p:sldId id="266" r:id="rId8"/>
    <p:sldId id="267" r:id="rId9"/>
    <p:sldId id="262" r:id="rId10"/>
    <p:sldId id="261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1D55-7DE8-4811-81F3-19258F9AFB24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FA1E-AB12-4FE8-9DCB-21B8F717E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1D55-7DE8-4811-81F3-19258F9AFB24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FA1E-AB12-4FE8-9DCB-21B8F717E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1D55-7DE8-4811-81F3-19258F9AFB24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FA1E-AB12-4FE8-9DCB-21B8F717E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1D55-7DE8-4811-81F3-19258F9AFB24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FA1E-AB12-4FE8-9DCB-21B8F717E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1D55-7DE8-4811-81F3-19258F9AFB24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FA1E-AB12-4FE8-9DCB-21B8F717E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1D55-7DE8-4811-81F3-19258F9AFB24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FA1E-AB12-4FE8-9DCB-21B8F717E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1D55-7DE8-4811-81F3-19258F9AFB24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FA1E-AB12-4FE8-9DCB-21B8F717E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1D55-7DE8-4811-81F3-19258F9AFB24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FA1E-AB12-4FE8-9DCB-21B8F717E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1D55-7DE8-4811-81F3-19258F9AFB24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FA1E-AB12-4FE8-9DCB-21B8F717E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1D55-7DE8-4811-81F3-19258F9AFB24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FA1E-AB12-4FE8-9DCB-21B8F717E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1D55-7DE8-4811-81F3-19258F9AFB24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FA1E-AB12-4FE8-9DCB-21B8F717E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E1D55-7DE8-4811-81F3-19258F9AFB24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6FA1E-AB12-4FE8-9DCB-21B8F717E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yshared.ru/slide/269264" TargetMode="External"/><Relationship Id="rId5" Type="http://schemas.openxmlformats.org/officeDocument/2006/relationships/hyperlink" Target="http://vashe-soznanie.ru/samootnoshenie/chto-meshaet-druzhbe.html" TargetMode="External"/><Relationship Id="rId4" Type="http://schemas.openxmlformats.org/officeDocument/2006/relationships/hyperlink" Target="http://www.ollenkka.com/backgrounds/index.php?cont=violet&amp;n=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11560" y="4221088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dirty="0" smtClean="0"/>
              <a:t>«</a:t>
            </a:r>
            <a:r>
              <a:rPr lang="ru-RU" b="1" dirty="0" smtClean="0"/>
              <a:t>Преодолевая трудности общения»</a:t>
            </a:r>
          </a:p>
          <a:p>
            <a:pPr algn="ctr"/>
            <a:r>
              <a:rPr lang="ru-RU" b="1" smtClean="0"/>
              <a:t>Тема </a:t>
            </a:r>
            <a:r>
              <a:rPr lang="ru-RU" b="1" smtClean="0"/>
              <a:t>4/32 (Б)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4572000" y="54452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Педагог дополнительного образования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  <a:p>
            <a:pPr algn="r"/>
            <a:r>
              <a:rPr lang="ru-RU" b="1" dirty="0" smtClean="0"/>
              <a:t>2015</a:t>
            </a:r>
          </a:p>
        </p:txBody>
      </p:sp>
      <p:sp>
        <p:nvSpPr>
          <p:cNvPr id="5" name="Rectangle 4"/>
          <p:cNvSpPr/>
          <p:nvPr/>
        </p:nvSpPr>
        <p:spPr>
          <a:xfrm>
            <a:off x="2483768" y="263691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1475656" y="2420888"/>
            <a:ext cx="61781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Что </a:t>
            </a:r>
            <a:r>
              <a:rPr lang="ru-RU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мешает дружбе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55576" y="1772816"/>
            <a:ext cx="75608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Люди </a:t>
            </a:r>
            <a:r>
              <a:rPr lang="ru-RU" sz="2400" b="1" dirty="0" smtClean="0">
                <a:solidFill>
                  <a:srgbClr val="002060"/>
                </a:solidFill>
              </a:rPr>
              <a:t>чувствуют, когда общение с вами </a:t>
            </a:r>
            <a:r>
              <a:rPr lang="ru-RU" sz="2400" b="1" dirty="0" smtClean="0">
                <a:solidFill>
                  <a:srgbClr val="002060"/>
                </a:solidFill>
              </a:rPr>
              <a:t>искреннее.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И если оно искреннее, то дружба может продолжаться очень много лет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Если вы дружите только потому, что ищите одобрения своим поступкам и похвалы, то как это ни печально, но вас всецело поглотила нужда доказать всему миру, что вы чего-то стоите.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259632" y="4005064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http://www.ollenkka.com/backgrounds/index.php?cont=violet&amp;n=1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267744" y="1340768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Источники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5656" y="2967335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/>
          </a:p>
        </p:txBody>
      </p:sp>
      <p:sp>
        <p:nvSpPr>
          <p:cNvPr id="7" name="Rectangle 6"/>
          <p:cNvSpPr/>
          <p:nvPr/>
        </p:nvSpPr>
        <p:spPr>
          <a:xfrm>
            <a:off x="1331640" y="2420888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5"/>
              </a:rPr>
              <a:t>http://vashe-soznanie.ru/samootnoshenie/chto-meshaet-druzhbe.html#.VbZTWygZvJc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1403648" y="3429000"/>
            <a:ext cx="3900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hlinkClick r:id="rId6"/>
              </a:rPr>
              <a:t>http://www.myshared.ru/slide/269264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75048" y="2132856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</a:t>
            </a:r>
            <a:r>
              <a:rPr lang="ru-RU" sz="2800" b="1" dirty="0" smtClean="0">
                <a:solidFill>
                  <a:srgbClr val="C00000"/>
                </a:solidFill>
              </a:rPr>
              <a:t>сновные </a:t>
            </a:r>
            <a:r>
              <a:rPr lang="ru-RU" sz="2800" b="1" dirty="0" smtClean="0">
                <a:solidFill>
                  <a:srgbClr val="C00000"/>
                </a:solidFill>
              </a:rPr>
              <a:t>причины</a:t>
            </a:r>
            <a:r>
              <a:rPr lang="ru-RU" sz="2800" b="1" dirty="0" smtClean="0">
                <a:solidFill>
                  <a:srgbClr val="002060"/>
                </a:solidFill>
              </a:rPr>
              <a:t>, которые могут как на прямую, так и косвенно мешать дружбе или даже приближать к расторжению любую другую крепкую дружбу.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23528" y="620688"/>
            <a:ext cx="920008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Зависть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Зависть признак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низкой самооценки.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Следует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замечать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 хорошее,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случается в вашей жизни,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и не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умать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что вы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хуже других.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важно, поскольку, если вы прекратите сравнивать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свой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жизненный путь с путем других, примите себя,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отношения с другими людьми ( и в том числе и дружба)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станут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восприниматься вами намного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легче.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Помните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у вас есть всего один настоящий соперник, и это вы сами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 соревнуетесь сами с собою, пытаясь стать лучше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чем сейчас. И если вы хотите узнать, насколько вы продвинулись,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стоит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лишь сравнить себя нынешнего с собою вчерашним.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27584" y="1052736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Чрезмерная </a:t>
            </a:r>
            <a:r>
              <a:rPr lang="ru-RU" sz="2400" b="1" dirty="0" smtClean="0">
                <a:solidFill>
                  <a:srgbClr val="C00000"/>
                </a:solidFill>
              </a:rPr>
              <a:t>чувствительность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Не стоит принимать многие вещи близко к сердцу! Ведь, если вы считаете, что все происходящее вокруг направлено на то, чтобы вас оскорбить, унизить, или просто как-то вас касается — вы становитесь просто невыносимыми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При любом разговоре, любое описание вас или речь, обращенная к вам, даже если это оскорбительная речь, то она имеет отношение только к вашему собеседнику</a:t>
            </a:r>
            <a:r>
              <a:rPr lang="ru-RU" sz="2400" dirty="0" smtClean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3568" y="1196752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Прекратите быть жертвой в </a:t>
            </a:r>
            <a:r>
              <a:rPr lang="ru-RU" sz="2400" b="1" dirty="0" smtClean="0">
                <a:solidFill>
                  <a:srgbClr val="C00000"/>
                </a:solidFill>
              </a:rPr>
              <a:t>отношениях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Это проявляется в постоянных жалобах своим друзьям.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Вера </a:t>
            </a:r>
            <a:r>
              <a:rPr lang="ru-RU" sz="2400" b="1" dirty="0" smtClean="0">
                <a:solidFill>
                  <a:srgbClr val="002060"/>
                </a:solidFill>
              </a:rPr>
              <a:t>в то, что вы — жертва, что у вас нет власти над направлением, в котором движется ваша жизнь, отравляет ваш разум и заставляет топтаться на месте.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Начните </a:t>
            </a:r>
            <a:r>
              <a:rPr lang="ru-RU" sz="2400" b="1" dirty="0" smtClean="0">
                <a:solidFill>
                  <a:srgbClr val="002060"/>
                </a:solidFill>
              </a:rPr>
              <a:t>хотя бы внушать себе, что у вас есть куда больше власти и контроля над нашей жизнью.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Когда </a:t>
            </a:r>
            <a:r>
              <a:rPr lang="ru-RU" sz="2400" b="1" dirty="0" smtClean="0">
                <a:solidFill>
                  <a:srgbClr val="002060"/>
                </a:solidFill>
              </a:rPr>
              <a:t>вы перестанете жаловаться, то начнете осознавать, что вы сильнее, чем думали раньше — нужно просто принять это.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620688"/>
            <a:ext cx="87484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Вы не контролируете свои </a:t>
            </a:r>
            <a:r>
              <a:rPr lang="ru-RU" sz="2400" b="1" dirty="0" smtClean="0">
                <a:solidFill>
                  <a:srgbClr val="C00000"/>
                </a:solidFill>
              </a:rPr>
              <a:t>эмоции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Неспособность взять под контроль ваши эмоции — верный способ отравить жизнь всех, кто рядом. Просто представьте себе человека, который взрываются гневом или слезами, встретившись с малейшим препятствием на своем пути или испытав неудобство.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Если </a:t>
            </a:r>
            <a:r>
              <a:rPr lang="ru-RU" sz="2400" b="1" dirty="0" smtClean="0">
                <a:solidFill>
                  <a:srgbClr val="002060"/>
                </a:solidFill>
              </a:rPr>
              <a:t>вы осознаете, что чрезмерно эмоциональны и постоянно теряете самоконтроль, возможно, вам нужна психологическая помощь, чтобы вы могли взять свои эмоции в узду и докопаться до корней вашего вечного гнева. Порою в нем кроется куда больше, чем видно с поверхности.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754337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Прекратите спорить и осуждать другой образ жизни и точку зрения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Далеко не всегда человека стоит судить по тому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он показывает внешнему миру (в том числе и вам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Помните: то, что вы видите — зачастую лишь то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этот человек решил вам показать, или вовсе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он вынужден показывать из-за внутреннего стресса и боли.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первое.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Второе, именно вы интерпретируете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придаете словам и действиям других людей свой смысл.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третье, во многих случаях, когда кто-то причиняет вам боль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случается потому, что этого человека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самого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кто-то ранил прямо в душу.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страдание просто выплеснулось на вас,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есть ли в этом его вина?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Таких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людей не нужно наказывать за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нужно над ними насмехаться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 нужно помочь. И если вы не можете помочь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лучше просто отойдите в сторону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79512" y="172084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третье, во многих случаях, когда кто-то причиняет вам боль,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это случается потому, что этого человека самого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кто-то ранил прямо в душу. </a:t>
            </a:r>
            <a:endParaRPr lang="ru-RU" sz="2400" b="1" dirty="0" smtClean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 страдание просто выплеснулось на вас, но есть ли в этом его вина?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Таких людей не нужно наказывать за это,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не нужно над ними насмехаться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Им нужно помочь. И если вы не можете помочь —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лучше просто отойдите в сторону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908720"/>
            <a:ext cx="88924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Не дружите только потому, что друг может вас похвалить или сделать что-то полезное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С людьми, которые все свои поступки делают с целью добиться чьего-то одобрения, или получить какое-то материальное благо непросто находиться рядом.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Когда </a:t>
            </a:r>
            <a:r>
              <a:rPr lang="ru-RU" sz="2400" b="1" dirty="0" smtClean="0">
                <a:solidFill>
                  <a:srgbClr val="002060"/>
                </a:solidFill>
              </a:rPr>
              <a:t>вы дружите, то важно чтобы вам нравилась в первую очередь личность друга, а не то, какое дело он может сделать за вас или сможет ли он куда-то устроить вас или что-то сделать вам бесплатно. Это уже рыночные отношения, а не дружба и со временем такая «дружба» исчезает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324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18</cp:revision>
  <dcterms:created xsi:type="dcterms:W3CDTF">2015-08-06T20:33:35Z</dcterms:created>
  <dcterms:modified xsi:type="dcterms:W3CDTF">2015-08-07T12:40:55Z</dcterms:modified>
</cp:coreProperties>
</file>