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59" r:id="rId4"/>
    <p:sldId id="263" r:id="rId5"/>
    <p:sldId id="264" r:id="rId6"/>
    <p:sldId id="262" r:id="rId7"/>
    <p:sldId id="261" r:id="rId8"/>
    <p:sldId id="265" r:id="rId9"/>
    <p:sldId id="260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5E84-9304-45EB-A481-43686BB930CF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DAEF-9F02-418E-A32E-770C3C6FDC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5E84-9304-45EB-A481-43686BB930CF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DAEF-9F02-418E-A32E-770C3C6FDC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5E84-9304-45EB-A481-43686BB930CF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DAEF-9F02-418E-A32E-770C3C6FDC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5E84-9304-45EB-A481-43686BB930CF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DAEF-9F02-418E-A32E-770C3C6FDC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5E84-9304-45EB-A481-43686BB930CF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DAEF-9F02-418E-A32E-770C3C6FDC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5E84-9304-45EB-A481-43686BB930CF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DAEF-9F02-418E-A32E-770C3C6FDC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5E84-9304-45EB-A481-43686BB930CF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DAEF-9F02-418E-A32E-770C3C6FDC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5E84-9304-45EB-A481-43686BB930CF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DAEF-9F02-418E-A32E-770C3C6FDC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5E84-9304-45EB-A481-43686BB930CF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DAEF-9F02-418E-A32E-770C3C6FDC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5E84-9304-45EB-A481-43686BB930CF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DAEF-9F02-418E-A32E-770C3C6FDC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5E84-9304-45EB-A481-43686BB930CF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7DAEF-9F02-418E-A32E-770C3C6FDC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75E84-9304-45EB-A481-43686BB930CF}" type="datetimeFigureOut">
              <a:rPr lang="ru-RU" smtClean="0"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7DAEF-9F02-418E-A32E-770C3C6FDC7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oneyblog.ru/archives/2378" TargetMode="External"/><Relationship Id="rId5" Type="http://schemas.openxmlformats.org/officeDocument/2006/relationships/hyperlink" Target="http://vashe-soznanie.ru/samootnoshenie/chto-meshaet-druzhbe.html" TargetMode="External"/><Relationship Id="rId4" Type="http://schemas.openxmlformats.org/officeDocument/2006/relationships/hyperlink" Target="http://www.ollenkka.com/backgrounds/index.php?cont=violet&amp;n=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11560" y="4221088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Презентация  для занятий по дополнительной общеобразовательной программе</a:t>
            </a:r>
          </a:p>
          <a:p>
            <a:pPr algn="ctr"/>
            <a:r>
              <a:rPr lang="ru-RU" dirty="0" smtClean="0"/>
              <a:t>«</a:t>
            </a:r>
            <a:r>
              <a:rPr lang="ru-RU" b="1" dirty="0" smtClean="0"/>
              <a:t>Преодолевая трудности общения»</a:t>
            </a:r>
          </a:p>
          <a:p>
            <a:pPr algn="ctr"/>
            <a:r>
              <a:rPr lang="ru-RU" b="1" dirty="0" smtClean="0"/>
              <a:t>Тема </a:t>
            </a:r>
            <a:r>
              <a:rPr lang="ru-RU" b="1" dirty="0" smtClean="0"/>
              <a:t>4/32 (А)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4572000" y="544522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Педагог дополнительного образования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</a:p>
          <a:p>
            <a:pPr algn="r"/>
            <a:r>
              <a:rPr lang="ru-RU" b="1" dirty="0" smtClean="0"/>
              <a:t>2015</a:t>
            </a:r>
          </a:p>
        </p:txBody>
      </p:sp>
      <p:sp>
        <p:nvSpPr>
          <p:cNvPr id="5" name="Rectangle 4"/>
          <p:cNvSpPr/>
          <p:nvPr/>
        </p:nvSpPr>
        <p:spPr>
          <a:xfrm>
            <a:off x="2483768" y="2636912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1043608" y="1988840"/>
            <a:ext cx="706712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Что </a:t>
            </a: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крепляет дружбу </a:t>
            </a:r>
            <a:endParaRPr lang="ru-RU" sz="54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endParaRPr lang="ru-RU" sz="54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259632" y="4005064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http://www.ollenkka.com/backgrounds/index.php?cont=violet&amp;n=1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2267744" y="1340768"/>
            <a:ext cx="3391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Источники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75656" y="2967335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/>
          </a:p>
        </p:txBody>
      </p:sp>
      <p:sp>
        <p:nvSpPr>
          <p:cNvPr id="7" name="Rectangle 6"/>
          <p:cNvSpPr/>
          <p:nvPr/>
        </p:nvSpPr>
        <p:spPr>
          <a:xfrm>
            <a:off x="1331640" y="2420888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5"/>
              </a:rPr>
              <a:t>http://vashe-soznanie.ru/samootnoshenie/chto-meshaet-druzhbe.html#.VbZTWygZvJc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1619672" y="3501008"/>
            <a:ext cx="3593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>
                <a:hlinkClick r:id="rId6"/>
              </a:rPr>
              <a:t>http://moneyblog.ru/archives/2378</a:t>
            </a: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8330" y="0"/>
            <a:ext cx="1595669" cy="119675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980728"/>
            <a:ext cx="87484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Есть люди, которым заводить друзей очень легко – общение для них не составляет большого труда или проблемы, они милы со всеми и готовы поддержать любую беседу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Таким экстравертам </a:t>
            </a:r>
            <a:r>
              <a:rPr lang="ru-RU" sz="2400" b="1" dirty="0">
                <a:solidFill>
                  <a:srgbClr val="002060"/>
                </a:solidFill>
              </a:rPr>
              <a:t>гораздо проще социализироваться – причем с самого раннего возраста, с детского сада, и до настоящего времени во взрослой жизни.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Другие </a:t>
            </a:r>
            <a:r>
              <a:rPr lang="ru-RU" sz="2400" b="1" dirty="0">
                <a:solidFill>
                  <a:srgbClr val="002060"/>
                </a:solidFill>
              </a:rPr>
              <a:t>же предпочтут тихонько постоять в сторонке от шумной компании, посидеть дома и поработать с техникой, а не с людьми. И </a:t>
            </a:r>
            <a:r>
              <a:rPr lang="ru-RU" sz="2400" b="1" dirty="0">
                <a:solidFill>
                  <a:srgbClr val="C00000"/>
                </a:solidFill>
              </a:rPr>
              <a:t>интровертов</a:t>
            </a:r>
            <a:r>
              <a:rPr lang="ru-RU" sz="2400" b="1" dirty="0">
                <a:solidFill>
                  <a:srgbClr val="002060"/>
                </a:solidFill>
              </a:rPr>
              <a:t> не стоит за это винить в дикости и неприспособленности к современной жизни в обществе.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Ну </a:t>
            </a:r>
            <a:r>
              <a:rPr lang="ru-RU" sz="2400" b="1" dirty="0">
                <a:solidFill>
                  <a:srgbClr val="002060"/>
                </a:solidFill>
              </a:rPr>
              <a:t>не любят они это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Тем не менее друзья нужны всем и каждому</a:t>
            </a:r>
            <a:r>
              <a:rPr lang="ru-RU" sz="2400" b="1" dirty="0">
                <a:solidFill>
                  <a:srgbClr val="002060"/>
                </a:solidFill>
              </a:rPr>
              <a:t>, не зависимо от умения общаться и любви к одиночеству/обществу.</a:t>
            </a:r>
            <a:r>
              <a:rPr lang="ru-RU" sz="2000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043608" y="2136339"/>
            <a:ext cx="7056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Дружба </a:t>
            </a:r>
            <a:r>
              <a:rPr lang="ru-RU" sz="2400" b="1" dirty="0">
                <a:solidFill>
                  <a:srgbClr val="002060"/>
                </a:solidFill>
              </a:rPr>
              <a:t>не развивается и не сохраняется сама собой. Ее, как хрупкий цветок, нужно лелеять и постоянно подкармливать интересом и общением – конечно, если желаете, чтобы друг был рядом в любой ситуации.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И </a:t>
            </a:r>
            <a:r>
              <a:rPr lang="ru-RU" sz="2400" b="1" dirty="0">
                <a:solidFill>
                  <a:srgbClr val="002060"/>
                </a:solidFill>
              </a:rPr>
              <a:t>наоборот – если просто никогда не интересоваться тем, что происходит у приятеля в жизни, то никакой дружбы не будет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23528" y="1225689"/>
            <a:ext cx="7917167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ыть максимально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доступными для друзей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общении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способах связи.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Пусть у них будет номер вашего мобильного телефона,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адрес электронной почты.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Стоит зарегистрироваться в социальных сетях: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выбор за вами, будет это Facebook, «Одноклассники»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или «В Контакте».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Если друг пользуется и Twitter, есть смысл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зарегистрироваться и в этой сети.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помощью социальных онлайновых каналов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 сможете быть в курсе того,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что делают ваши друзья, что пишут в своих статусах, 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какие новые фото публикуют, и что вообще происходит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их жизни.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620688"/>
            <a:ext cx="3415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Психологи советуют: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844824"/>
            <a:ext cx="8188139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 другой стороны, важно, чтобы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вами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также можно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было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легко связаться.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solidFill>
                <a:srgbClr val="00206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Проверяйте свою почту, заходите в социальные сети,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отвечайте друзьям на сообщения ,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чтобы они чувствовали,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вы рядом, а не просто где-то абстрактно существуете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этой же планете, но просто параллельно с ними,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никак не пересекаясь.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67544" y="908720"/>
            <a:ext cx="8312147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Помощь – очень важный элемент дружбы.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Конечно, не такая, когда один приятель вешает на вас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массу своих дел, считает, что вы не в праве отказать,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от самого поддержки днем с огнем не сыскать.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(Не позволяйте садиться себе на голову;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 и настоящий хороший друг так никогда не поступит.)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Иногда стоит помочь делом, выполнить важное 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необходимое задание.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Но часто все, что требуется – это выслушать и не прерывать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друга своими комментариями, а тем более, мыслями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высказываниями,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способными расстроить, а никак не поддержать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сложный момент.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86000" y="199783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0033" y="548680"/>
            <a:ext cx="9103967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Просить помощи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также нужно,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стоит стесняться.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solidFill>
                <a:srgbClr val="00206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 и оскорбляться и прекращать общение,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если у друга не получается помочь, также нельзя.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него могут быть разные обстоятельства,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большая загруженность и собственные проблемы.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уж если вы решились просить помощи,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советую делать массовую рассылку сообщения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 просьбой всем знакомым и ждать, пока кто-то откликнется.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знаете, что кто-то действительно может помочь –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свяжитесь с ним лично и поговорите прямо – в том числе и о том,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поймете, если у него не выйдет оказать вам помощь.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1196752"/>
            <a:ext cx="922829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 том, чтобы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уметь слушать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говорится много и часто,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 что для многих слова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либо просто пролетают мимо ушей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(или не задерживаются в сознании),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либо таким людям просто наплевать на то, что происходит с вами.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 они так или иначе не хотят слышать, что вы говорите.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 гораздо интереснее поскорее переключить разговор на себя.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Знаете таких? Ну вот, советую поменьше общаться с такими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«друзьями»,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отдачи от этой дружбы немного.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 стоит и за собой следить – старайтесь помнить,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вам рассказывают друзья, что их волнует в жизни.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1844824"/>
            <a:ext cx="945502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Неважно, интроверт вы, или экстраверт, дружба и отношения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 другими людьми и окружающим миром требуют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инвестирования в них внимания, личного времени и душевных сил.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Этому нужно обязательно посвящать часть себя,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иначе вы рискуете остаться без друзей, поддержки 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хорошего, душевного общения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769</Words>
  <Application>Microsoft Office PowerPoint</Application>
  <PresentationFormat>On-screen Show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5</cp:revision>
  <dcterms:created xsi:type="dcterms:W3CDTF">2015-08-07T11:52:47Z</dcterms:created>
  <dcterms:modified xsi:type="dcterms:W3CDTF">2015-08-07T12:39:57Z</dcterms:modified>
</cp:coreProperties>
</file>